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Masters/slideMaster3.xml" ContentType="application/vnd.openxmlformats-officedocument.presentationml.slideMaster+xml"/>
  <Override PartName="/ppt/slideMasters/theme/theme4.xml" ContentType="application/vnd.openxmlformats-officedocument.theme+xml"/>
  <Override PartName="/ppt/slideMasters/slideMaster4.xml" ContentType="application/vnd.openxmlformats-officedocument.presentationml.slideMaster+xml"/>
  <Override PartName="/ppt/slideMasters/theme/theme5.xml" ContentType="application/vnd.openxmlformats-officedocument.theme+xml"/>
  <Override PartName="/ppt/slideMasters/slideMaster5.xml" ContentType="application/vnd.openxmlformats-officedocument.presentationml.slideMaster+xml"/>
  <Override PartName="/ppt/slideMasters/theme/theme6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7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3951ae863cd40fc" /><Relationship Type="http://schemas.openxmlformats.org/officeDocument/2006/relationships/extended-properties" Target="/docProps/app.xml" Id="R13f3d79671514063" /><Relationship Type="http://schemas.openxmlformats.org/officeDocument/2006/relationships/officeDocument" Target="/ppt/presentation.xml" Id="Rf504dc0174df4dc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66a114c93dc43e6"/>
    <p:sldMasterId xmlns:r="http://schemas.openxmlformats.org/officeDocument/2006/relationships" id="2147483660" r:id="R82ac5d275c0943e2"/>
    <p:sldMasterId xmlns:r="http://schemas.openxmlformats.org/officeDocument/2006/relationships" id="2147483676" r:id="R6ff2978138074aec"/>
    <p:sldMasterId xmlns:r="http://schemas.openxmlformats.org/officeDocument/2006/relationships" id="2147483693" r:id="R36e9c6cdce5b4bcf"/>
    <p:sldMasterId xmlns:r="http://schemas.openxmlformats.org/officeDocument/2006/relationships" id="2147483709" r:id="R8ba1bbb66bfe472a"/>
  </p:sldMasterIdLst>
  <p:notesMasterIdLst>
    <p:notesMasterId xmlns:r="http://schemas.openxmlformats.org/officeDocument/2006/relationships" r:id="R8244e559f5654025"/>
  </p:notesMasterIdLst>
  <p:sldIdLst>
    <p:sldId xmlns:r="http://schemas.openxmlformats.org/officeDocument/2006/relationships" id="256" r:id="Rce1964ff9b024a90"/>
    <p:sldId xmlns:r="http://schemas.openxmlformats.org/officeDocument/2006/relationships" id="257" r:id="Rf7ddd111d9094a68"/>
    <p:sldId xmlns:r="http://schemas.openxmlformats.org/officeDocument/2006/relationships" id="258" r:id="R4498bdaef87a4342"/>
    <p:sldId xmlns:r="http://schemas.openxmlformats.org/officeDocument/2006/relationships" id="259" r:id="R32c01fd8a92d4edc"/>
    <p:sldId xmlns:r="http://schemas.openxmlformats.org/officeDocument/2006/relationships" id="260" r:id="R9bb402c13d0042cd"/>
    <p:sldId xmlns:r="http://schemas.openxmlformats.org/officeDocument/2006/relationships" id="261" r:id="Rfbf602d272704453"/>
    <p:sldId xmlns:r="http://schemas.openxmlformats.org/officeDocument/2006/relationships" id="262" r:id="R0c5b6b9cd4c24281"/>
    <p:sldId xmlns:r="http://schemas.openxmlformats.org/officeDocument/2006/relationships" id="263" r:id="R307678301a19408e"/>
    <p:sldId xmlns:r="http://schemas.openxmlformats.org/officeDocument/2006/relationships" id="264" r:id="R9db7efd99f2e490e"/>
    <p:sldId xmlns:r="http://schemas.openxmlformats.org/officeDocument/2006/relationships" id="265" r:id="R4ba94effd812487f"/>
    <p:sldId xmlns:r="http://schemas.openxmlformats.org/officeDocument/2006/relationships" id="266" r:id="Rc23c1da31ce243d2"/>
    <p:sldId xmlns:r="http://schemas.openxmlformats.org/officeDocument/2006/relationships" id="267" r:id="R39dfa15762ca468a"/>
    <p:sldId xmlns:r="http://schemas.openxmlformats.org/officeDocument/2006/relationships" id="268" r:id="R3b25216b12fc41e6"/>
    <p:sldId xmlns:r="http://schemas.openxmlformats.org/officeDocument/2006/relationships" id="269" r:id="Ra6c68ddbe4bb4f42"/>
    <p:sldId xmlns:r="http://schemas.openxmlformats.org/officeDocument/2006/relationships" id="270" r:id="R43ecb9cb2fad44d1"/>
    <p:sldId xmlns:r="http://schemas.openxmlformats.org/officeDocument/2006/relationships" id="271" r:id="R2ee2c12f257a47ce"/>
    <p:sldId xmlns:r="http://schemas.openxmlformats.org/officeDocument/2006/relationships" id="272" r:id="R5fb73753396f4645"/>
    <p:sldId xmlns:r="http://schemas.openxmlformats.org/officeDocument/2006/relationships" id="273" r:id="R43cff570864e4710"/>
    <p:sldId xmlns:r="http://schemas.openxmlformats.org/officeDocument/2006/relationships" id="274" r:id="Rcfa4490f99ce4ac1"/>
    <p:sldId xmlns:r="http://schemas.openxmlformats.org/officeDocument/2006/relationships" id="275" r:id="R8cb1beb4d801474a"/>
  </p:sldIdLst>
  <p:sldSz cx="12192000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601cf900b7a4ea5" /><Relationship Type="http://schemas.openxmlformats.org/officeDocument/2006/relationships/slideMaster" Target="/ppt/slideMasters/slideMaster1.xml" Id="R166a114c93dc43e6" /><Relationship Type="http://schemas.openxmlformats.org/officeDocument/2006/relationships/slideMaster" Target="/ppt/slideMasters/slideMaster2.xml" Id="R82ac5d275c0943e2" /><Relationship Type="http://schemas.openxmlformats.org/officeDocument/2006/relationships/slideMaster" Target="/ppt/slideMasters/slideMaster3.xml" Id="R6ff2978138074aec" /><Relationship Type="http://schemas.openxmlformats.org/officeDocument/2006/relationships/slideMaster" Target="/ppt/slideMasters/slideMaster4.xml" Id="R36e9c6cdce5b4bcf" /><Relationship Type="http://schemas.openxmlformats.org/officeDocument/2006/relationships/slideMaster" Target="/ppt/slideMasters/slideMaster5.xml" Id="R8ba1bbb66bfe472a" /><Relationship Type="http://schemas.openxmlformats.org/officeDocument/2006/relationships/notesMaster" Target="/ppt/notesMasters/notesMaster1.xml" Id="R8244e559f5654025" /><Relationship Type="http://schemas.openxmlformats.org/officeDocument/2006/relationships/presProps" Target="/ppt/presProps.xml" Id="Redcfcbbee8544559" /><Relationship Type="http://schemas.openxmlformats.org/officeDocument/2006/relationships/viewProps" Target="/ppt/viewProps.xml" Id="R822d4f68067742a4" /><Relationship Type="http://schemas.openxmlformats.org/officeDocument/2006/relationships/tableStyles" Target="/ppt/tableStyles.xml" Id="R9fa8bb246b2a4dfa" /><Relationship Type="http://schemas.openxmlformats.org/officeDocument/2006/relationships/slide" Target="/ppt/slides/slide1.xml" Id="Rce1964ff9b024a90" /><Relationship Type="http://schemas.openxmlformats.org/officeDocument/2006/relationships/slide" Target="/ppt/slides/slide2.xml" Id="Rf7ddd111d9094a68" /><Relationship Type="http://schemas.openxmlformats.org/officeDocument/2006/relationships/slide" Target="/ppt/slides/slide3.xml" Id="R4498bdaef87a4342" /><Relationship Type="http://schemas.openxmlformats.org/officeDocument/2006/relationships/slide" Target="/ppt/slides/slide4.xml" Id="R32c01fd8a92d4edc" /><Relationship Type="http://schemas.openxmlformats.org/officeDocument/2006/relationships/slide" Target="/ppt/slides/slide5.xml" Id="R9bb402c13d0042cd" /><Relationship Type="http://schemas.openxmlformats.org/officeDocument/2006/relationships/slide" Target="/ppt/slides/slide6.xml" Id="Rfbf602d272704453" /><Relationship Type="http://schemas.openxmlformats.org/officeDocument/2006/relationships/slide" Target="/ppt/slides/slide7.xml" Id="R0c5b6b9cd4c24281" /><Relationship Type="http://schemas.openxmlformats.org/officeDocument/2006/relationships/slide" Target="/ppt/slides/slide8.xml" Id="R307678301a19408e" /><Relationship Type="http://schemas.openxmlformats.org/officeDocument/2006/relationships/slide" Target="/ppt/slides/slide9.xml" Id="R9db7efd99f2e490e" /><Relationship Type="http://schemas.openxmlformats.org/officeDocument/2006/relationships/slide" Target="/ppt/slides/slide10.xml" Id="R4ba94effd812487f" /><Relationship Type="http://schemas.openxmlformats.org/officeDocument/2006/relationships/slide" Target="/ppt/slides/slide11.xml" Id="Rc23c1da31ce243d2" /><Relationship Type="http://schemas.openxmlformats.org/officeDocument/2006/relationships/slide" Target="/ppt/slides/slide12.xml" Id="R39dfa15762ca468a" /><Relationship Type="http://schemas.openxmlformats.org/officeDocument/2006/relationships/slide" Target="/ppt/slides/slide13.xml" Id="R3b25216b12fc41e6" /><Relationship Type="http://schemas.openxmlformats.org/officeDocument/2006/relationships/slide" Target="/ppt/slides/slide14.xml" Id="Ra6c68ddbe4bb4f42" /><Relationship Type="http://schemas.openxmlformats.org/officeDocument/2006/relationships/slide" Target="/ppt/slides/slide15.xml" Id="R43ecb9cb2fad44d1" /><Relationship Type="http://schemas.openxmlformats.org/officeDocument/2006/relationships/slide" Target="/ppt/slides/slide16.xml" Id="R2ee2c12f257a47ce" /><Relationship Type="http://schemas.openxmlformats.org/officeDocument/2006/relationships/slide" Target="/ppt/slides/slide17.xml" Id="R5fb73753396f4645" /><Relationship Type="http://schemas.openxmlformats.org/officeDocument/2006/relationships/slide" Target="/ppt/slides/slide18.xml" Id="R43cff570864e4710" /><Relationship Type="http://schemas.openxmlformats.org/officeDocument/2006/relationships/slide" Target="/ppt/slides/slide19.xml" Id="Rcfa4490f99ce4ac1" /><Relationship Type="http://schemas.openxmlformats.org/officeDocument/2006/relationships/slide" Target="/ppt/slides/slide20.xml" Id="R8cb1beb4d801474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7.xml" Id="R1163cd2e4c01490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91e86d15e334fbc" /><Relationship Type="http://schemas.openxmlformats.org/officeDocument/2006/relationships/notesMaster" Target="/ppt/notesMasters/notesMaster1.xml" Id="R0a37a010837641f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bd03a187e944d6d" /><Relationship Type="http://schemas.openxmlformats.org/officeDocument/2006/relationships/notesMaster" Target="/ppt/notesMasters/notesMaster1.xml" Id="R2b918de64e0e404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a3510c36abb4fc7" /><Relationship Type="http://schemas.openxmlformats.org/officeDocument/2006/relationships/notesMaster" Target="/ppt/notesMasters/notesMaster1.xml" Id="Rb08a70a67ff4470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fc843dc4df5496e" /><Relationship Type="http://schemas.openxmlformats.org/officeDocument/2006/relationships/notesMaster" Target="/ppt/notesMasters/notesMaster1.xml" Id="R516ded3702ad407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1e00f7ca9e84a8b" /><Relationship Type="http://schemas.openxmlformats.org/officeDocument/2006/relationships/notesMaster" Target="/ppt/notesMasters/notesMaster1.xml" Id="Rff8be16ea6a2452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336d6c099aa49b0" /><Relationship Type="http://schemas.openxmlformats.org/officeDocument/2006/relationships/notesMaster" Target="/ppt/notesMasters/notesMaster1.xml" Id="Rd5bc6a27b52b40b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8e67b4eea61454e" /><Relationship Type="http://schemas.openxmlformats.org/officeDocument/2006/relationships/notesMaster" Target="/ppt/notesMasters/notesMaster1.xml" Id="R44c5f5fc9e57493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b9e796d560b4050" /><Relationship Type="http://schemas.openxmlformats.org/officeDocument/2006/relationships/notesMaster" Target="/ppt/notesMasters/notesMaster1.xml" Id="R9a0700ddcb104c2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5261b57d70742ea" /><Relationship Type="http://schemas.openxmlformats.org/officeDocument/2006/relationships/notesMaster" Target="/ppt/notesMasters/notesMaster1.xml" Id="R8cd6f8a578a5426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f41c2a8d5ea47a7" /><Relationship Type="http://schemas.openxmlformats.org/officeDocument/2006/relationships/notesMaster" Target="/ppt/notesMasters/notesMaster1.xml" Id="R91e3db5c97634af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cec0c5fe3a54367" /><Relationship Type="http://schemas.openxmlformats.org/officeDocument/2006/relationships/notesMaster" Target="/ppt/notesMasters/notesMaster1.xml" Id="R4f25e424cfc7462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c679247e69241ab" /><Relationship Type="http://schemas.openxmlformats.org/officeDocument/2006/relationships/notesMaster" Target="/ppt/notesMasters/notesMaster1.xml" Id="R9a8280c7d3d543f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cb41a90b3884760" /><Relationship Type="http://schemas.openxmlformats.org/officeDocument/2006/relationships/notesMaster" Target="/ppt/notesMasters/notesMaster1.xml" Id="Rbab3bebf2c5542e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bf12f1afcd240c8" /><Relationship Type="http://schemas.openxmlformats.org/officeDocument/2006/relationships/notesMaster" Target="/ppt/notesMasters/notesMaster1.xml" Id="R079a8c962e0f4fe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3973e4e6d3549df" /><Relationship Type="http://schemas.openxmlformats.org/officeDocument/2006/relationships/notesMaster" Target="/ppt/notesMasters/notesMaster1.xml" Id="R4e7ba67b90e9493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c31dad7b26d4e4a" /><Relationship Type="http://schemas.openxmlformats.org/officeDocument/2006/relationships/notesMaster" Target="/ppt/notesMasters/notesMaster1.xml" Id="R2f0b88549ec2454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e8ac54441bc48f1" /><Relationship Type="http://schemas.openxmlformats.org/officeDocument/2006/relationships/notesMaster" Target="/ppt/notesMasters/notesMaster1.xml" Id="R8678578c94a04f9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d0a57f1c1734ce4" /><Relationship Type="http://schemas.openxmlformats.org/officeDocument/2006/relationships/notesMaster" Target="/ppt/notesMasters/notesMaster1.xml" Id="R24da6ecc404f479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b981a3c82314c78" /><Relationship Type="http://schemas.openxmlformats.org/officeDocument/2006/relationships/notesMaster" Target="/ppt/notesMasters/notesMaster1.xml" Id="R0106391031af482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d53c49323e24e53" /><Relationship Type="http://schemas.openxmlformats.org/officeDocument/2006/relationships/notesMaster" Target="/ppt/notesMasters/notesMaster1.xml" Id="R3dea28650d2c416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171450" indent="-171450">
              <a:buFontTx/>
              <a:buChar char="-"/>
            </a:pP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d1c1e037bd24f7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aa62b904934b0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caf31ec0a649f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4e3d93ff4c442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98ba75e11b48e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b90cc51f4549dc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470875421b495b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73454e461441d3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a50267111846a5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51ead3f9034734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f17e32c75340a5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4a29fed0b764cae" /><Relationship Type="http://schemas.openxmlformats.org/officeDocument/2006/relationships/image" Target="/ppt/media/image.jpeg" Id="Rf524dcd2ffa54135" /><Relationship Type="http://schemas.openxmlformats.org/officeDocument/2006/relationships/image" Target="/ppt/media/image.png" Id="R3ec2ebd43f2f4cf3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24fda49eb804e73" /><Relationship Type="http://schemas.openxmlformats.org/officeDocument/2006/relationships/image" Target="/ppt/media/image2.png" Id="R3ef0c8dfac8a40c4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24814bf6c093418c" /><Relationship Type="http://schemas.openxmlformats.org/officeDocument/2006/relationships/image" Target="/ppt/media/image2.png" Id="R320c7a5645f148e4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816b478aeb04f60" /><Relationship Type="http://schemas.openxmlformats.org/officeDocument/2006/relationships/image" Target="/ppt/media/image2.png" Id="R99ed3ced60bb4af1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674a5be73c234a1f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a45b7a4043343a3" /><Relationship Type="http://schemas.openxmlformats.org/officeDocument/2006/relationships/image" Target="/ppt/media/image2.png" Id="R7fd81d9039c042a0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e0a234b84644939" /><Relationship Type="http://schemas.openxmlformats.org/officeDocument/2006/relationships/image" Target="/ppt/media/image.jpeg" Id="Ra5e753b3c3bc4cd5" /><Relationship Type="http://schemas.openxmlformats.org/officeDocument/2006/relationships/image" Target="/ppt/media/image.png" Id="Rb257576ca1c04933" /></Relationships>
</file>

<file path=ppt/slideLayouts/_rels/slideLayout1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0c0e1c758844099" /><Relationship Type="http://schemas.openxmlformats.org/officeDocument/2006/relationships/image" Target="/ppt/media/image2.png" Id="Rbb5d68a2afdb4d76" /></Relationships>
</file>

<file path=ppt/slideLayouts/_rels/slideLayout2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7eef7d108e044c59" /><Relationship Type="http://schemas.openxmlformats.org/officeDocument/2006/relationships/image" Target="/ppt/media/image2.png" Id="R1611ebdc38124850" /></Relationships>
</file>

<file path=ppt/slideLayouts/_rels/slideLayout2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ed982142b324d82" /></Relationships>
</file>

<file path=ppt/slideLayouts/_rels/slideLayout2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650d5567ca8741cb" /><Relationship Type="http://schemas.openxmlformats.org/officeDocument/2006/relationships/image" Target="/ppt/media/image2.png" Id="R1721d02941204ba1" /></Relationships>
</file>

<file path=ppt/slideLayouts/_rels/slideLayout2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289181c7e4a241c2" /><Relationship Type="http://schemas.openxmlformats.org/officeDocument/2006/relationships/image" Target="/ppt/media/image2.png" Id="Rc1c36cbd94e34136" /></Relationships>
</file>

<file path=ppt/slideLayouts/_rels/slideLayout2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4aa1dd8567247b3" /><Relationship Type="http://schemas.openxmlformats.org/officeDocument/2006/relationships/image" Target="/ppt/media/image3.png" Id="Rf15ad0e55712415c" /><Relationship Type="http://schemas.openxmlformats.org/officeDocument/2006/relationships/image" Target="/ppt/media/image4.png" Id="Rf86bba1b6cc44707" /></Relationships>
</file>

<file path=ppt/slideLayouts/_rels/slideLayout2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4e52141d2d9f4efa" /><Relationship Type="http://schemas.openxmlformats.org/officeDocument/2006/relationships/image" Target="/ppt/media/image2.png" Id="Rd8946881488c4a37" /></Relationships>
</file>

<file path=ppt/slideLayouts/_rels/slideLayout2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1615ad16b44487e" /><Relationship Type="http://schemas.openxmlformats.org/officeDocument/2006/relationships/image" Target="/ppt/media/image5.png" Id="R09a345f2ae1e46eb" /><Relationship Type="http://schemas.openxmlformats.org/officeDocument/2006/relationships/image" Target="/ppt/media/image4.png" Id="Rf3fc4a5a98604eea" /></Relationships>
</file>

<file path=ppt/slideLayouts/_rels/slideLayout27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6c319a0fccb64c2f" /><Relationship Type="http://schemas.openxmlformats.org/officeDocument/2006/relationships/image" Target="/ppt/media/image.jpeg" Id="R8817490ef57a401d" /><Relationship Type="http://schemas.openxmlformats.org/officeDocument/2006/relationships/image" Target="/ppt/media/image2.png" Id="Rdcbab6d78ba1416f" /></Relationships>
</file>

<file path=ppt/slideLayouts/_rels/slideLayout28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d8bc4fe70e2c4dce" /><Relationship Type="http://schemas.openxmlformats.org/officeDocument/2006/relationships/image" Target="/ppt/media/image2.png" Id="R93bab7afa29a4a48" /></Relationships>
</file>

<file path=ppt/slideLayouts/_rels/slideLayout29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e7ae5cc9166c470a" /><Relationship Type="http://schemas.openxmlformats.org/officeDocument/2006/relationships/image" Target="/ppt/media/image2.png" Id="Rfd20a71c88454bbd" /></Relationships>
</file>

<file path=ppt/slideLayouts/_rels/slideLayout30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496bc306c9614527" /><Relationship Type="http://schemas.openxmlformats.org/officeDocument/2006/relationships/image" Target="/ppt/media/image2.png" Id="R4bdf28fba37c456a" /></Relationships>
</file>

<file path=ppt/slideLayouts/_rels/slideLayout31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8872077f6ef248a1" /></Relationships>
</file>

<file path=ppt/slideLayouts/_rels/slideLayout32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b09c7fda3cfd4e04" /><Relationship Type="http://schemas.openxmlformats.org/officeDocument/2006/relationships/image" Target="/ppt/media/image2.png" Id="Reced23049e404caf" /></Relationships>
</file>

<file path=ppt/slideLayouts/_rels/slideLayout33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2bc4813942d540d3" /><Relationship Type="http://schemas.openxmlformats.org/officeDocument/2006/relationships/image" Target="/ppt/media/image.jpeg" Id="Rbd187834f9374860" /><Relationship Type="http://schemas.openxmlformats.org/officeDocument/2006/relationships/image" Target="/ppt/media/image2.png" Id="Rdb8854445d654772" /></Relationships>
</file>

<file path=ppt/slideLayouts/_rels/slideLayout34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1aeb60440c81484f" /><Relationship Type="http://schemas.openxmlformats.org/officeDocument/2006/relationships/image" Target="/ppt/media/image2.png" Id="R3ebc9de53634452f" /></Relationships>
</file>

<file path=ppt/slideLayouts/_rels/slideLayout35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ff6895c27ace40f3" /><Relationship Type="http://schemas.openxmlformats.org/officeDocument/2006/relationships/image" Target="/ppt/media/image2.png" Id="R6dda5e19aae74850" /></Relationships>
</file>

<file path=ppt/slideLayouts/_rels/slideLayout36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783a873a326f410f" /></Relationships>
</file>

<file path=ppt/slideLayouts/_rels/slideLayout37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3b4c651a7aa24fd8" /><Relationship Type="http://schemas.openxmlformats.org/officeDocument/2006/relationships/image" Target="/ppt/media/image2.png" Id="Rfe4ac6ad0925487d" /></Relationships>
</file>

<file path=ppt/slideLayouts/_rels/slideLayout38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e20751f76bda4dd0" /><Relationship Type="http://schemas.openxmlformats.org/officeDocument/2006/relationships/image" Target="/ppt/media/image2.png" Id="R24e21172230544b3" /></Relationships>
</file>

<file path=ppt/slideLayouts/_rels/slideLayout39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9e319648d6794409" /><Relationship Type="http://schemas.openxmlformats.org/officeDocument/2006/relationships/image" Target="/ppt/media/image3.png" Id="R9359150d52af45d0" /><Relationship Type="http://schemas.openxmlformats.org/officeDocument/2006/relationships/image" Target="/ppt/media/image4.png" Id="Ra73d6c4b8a414cee" /></Relationships>
</file>

<file path=ppt/slideLayouts/_rels/slideLayout40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72c650220cfd4d57" /><Relationship Type="http://schemas.openxmlformats.org/officeDocument/2006/relationships/image" Target="/ppt/media/image2.png" Id="Rd44fc20a262540a6" /></Relationships>
</file>

<file path=ppt/slideLayouts/_rels/slideLayout41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26cc86b414f84555" /><Relationship Type="http://schemas.openxmlformats.org/officeDocument/2006/relationships/image" Target="/ppt/media/image5.png" Id="Rd3bf9909ffbd4826" /><Relationship Type="http://schemas.openxmlformats.org/officeDocument/2006/relationships/image" Target="/ppt/media/image4.png" Id="R56395a506f2747d7" /></Relationships>
</file>

<file path=ppt/slideLayouts/_rels/slideLayout42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a654bcca2da34130" /></Relationships>
</file>

<file path=ppt/slideLayouts/_rels/slideLayout43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1fb4d13f3bfd4482" /><Relationship Type="http://schemas.openxmlformats.org/officeDocument/2006/relationships/image" Target="/ppt/media/image.jpeg" Id="R42296938b95f4357" /><Relationship Type="http://schemas.openxmlformats.org/officeDocument/2006/relationships/image" Target="/ppt/media/image.png" Id="R4250265edb67426d" /></Relationships>
</file>

<file path=ppt/slideLayouts/_rels/slideLayout44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026ef3d799f14ab3" /><Relationship Type="http://schemas.openxmlformats.org/officeDocument/2006/relationships/image" Target="/ppt/media/image2.png" Id="R6f3f99f90ede4f79" /></Relationships>
</file>

<file path=ppt/slideLayouts/_rels/slideLayout45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3908886b6565428a" /><Relationship Type="http://schemas.openxmlformats.org/officeDocument/2006/relationships/image" Target="/ppt/media/image2.png" Id="Rc3f6f3ed897f4221" /></Relationships>
</file>

<file path=ppt/slideLayouts/_rels/slideLayout46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f6ba557ec9ca4052" /><Relationship Type="http://schemas.openxmlformats.org/officeDocument/2006/relationships/image" Target="/ppt/media/image2.png" Id="R13472944c6bf48cf" /></Relationships>
</file>

<file path=ppt/slideLayouts/_rels/slideLayout47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f314464a4acd4127" /></Relationships>
</file>

<file path=ppt/slideLayouts/_rels/slideLayout48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5eeecffb8a55438b" /><Relationship Type="http://schemas.openxmlformats.org/officeDocument/2006/relationships/image" Target="/ppt/media/image2.png" Id="Rc6d26e8a4eba4083" /></Relationships>
</file>

<file path=ppt/slideLayouts/_rels/slideLayout49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cdc08506b9564d4e" /><Relationship Type="http://schemas.openxmlformats.org/officeDocument/2006/relationships/image" Target="/ppt/media/image.jpeg" Id="R9296a31a90004f43" /><Relationship Type="http://schemas.openxmlformats.org/officeDocument/2006/relationships/image" Target="/ppt/media/image.png" Id="R665b0bf5f1b2428e" /></Relationships>
</file>

<file path=ppt/slideLayouts/_rels/slideLayout50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9c5bf7d003984b30" /><Relationship Type="http://schemas.openxmlformats.org/officeDocument/2006/relationships/image" Target="/ppt/media/image2.png" Id="Red12123b516e464b" /></Relationships>
</file>

<file path=ppt/slideLayouts/_rels/slideLayout51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213253bab8274c34" /><Relationship Type="http://schemas.openxmlformats.org/officeDocument/2006/relationships/image" Target="/ppt/media/image2.png" Id="R921808cf67a24279" /></Relationships>
</file>

<file path=ppt/slideLayouts/_rels/slideLayout52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502895d96c514265" /></Relationships>
</file>

<file path=ppt/slideLayouts/_rels/slideLayout53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78bb2a677696458a" /><Relationship Type="http://schemas.openxmlformats.org/officeDocument/2006/relationships/image" Target="/ppt/media/image2.png" Id="Reecd31cf35114166" /></Relationships>
</file>

<file path=ppt/slideLayouts/_rels/slideLayout54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5e7959001d224487" /><Relationship Type="http://schemas.openxmlformats.org/officeDocument/2006/relationships/image" Target="/ppt/media/image2.png" Id="Rb0a577b52e9343be" /></Relationships>
</file>

<file path=ppt/slideLayouts/_rels/slideLayout55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a94963d527464233" /><Relationship Type="http://schemas.openxmlformats.org/officeDocument/2006/relationships/image" Target="/ppt/media/image3.png" Id="R69ab4c26e1ce4dca" /><Relationship Type="http://schemas.openxmlformats.org/officeDocument/2006/relationships/image" Target="/ppt/media/image4.png" Id="Rd5d1b7b5db1f48d1" /></Relationships>
</file>

<file path=ppt/slideLayouts/_rels/slideLayout56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38fdfe77d5df48f4" /><Relationship Type="http://schemas.openxmlformats.org/officeDocument/2006/relationships/image" Target="/ppt/media/image2.png" Id="R718379304651474f" /></Relationships>
</file>

<file path=ppt/slideLayouts/_rels/slideLayout57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e357090e09134b0b" /><Relationship Type="http://schemas.openxmlformats.org/officeDocument/2006/relationships/image" Target="/ppt/media/image5.png" Id="R44c79bdb93a548fd" /><Relationship Type="http://schemas.openxmlformats.org/officeDocument/2006/relationships/image" Target="/ppt/media/image4.png" Id="Rbcb192e6de1a4dbb" /></Relationships>
</file>

<file path=ppt/slideLayouts/_rels/slideLayout58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ed0666d356834c86" /><Relationship Type="http://schemas.openxmlformats.org/officeDocument/2006/relationships/image" Target="/ppt/media/image.jpeg" Id="R17f3cf5b0bf542a0" /><Relationship Type="http://schemas.openxmlformats.org/officeDocument/2006/relationships/image" Target="/ppt/media/image6.png" Id="R833762d1c8c5436d" /><Relationship Type="http://schemas.openxmlformats.org/officeDocument/2006/relationships/image" Target="/ppt/media/image7.png" Id="R86a8096c1ab44f38" /></Relationships>
</file>

<file path=ppt/slideLayouts/_rels/slideLayout59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c9729ac7182a4768" /><Relationship Type="http://schemas.openxmlformats.org/officeDocument/2006/relationships/image" Target="/ppt/media/image6.png" Id="Rb29170a59f9249b6" /></Relationships>
</file>

<file path=ppt/slideLayouts/_rels/slideLayout60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24bb1bd15daa4314" /><Relationship Type="http://schemas.openxmlformats.org/officeDocument/2006/relationships/image" Target="/ppt/media/image6.png" Id="Rac0bceeda0a044ac" /></Relationships>
</file>

<file path=ppt/slideLayouts/_rels/slideLayout61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d21c49e690074c73" /><Relationship Type="http://schemas.openxmlformats.org/officeDocument/2006/relationships/image" Target="/ppt/media/image6.png" Id="Rf6f6b588650b4679" /></Relationships>
</file>

<file path=ppt/slideLayouts/_rels/slideLayout62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cee50c3bd9e64aaa" /></Relationships>
</file>

<file path=ppt/slideLayouts/_rels/slideLayout63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9e874e51b6c1484a" /><Relationship Type="http://schemas.openxmlformats.org/officeDocument/2006/relationships/image" Target="/ppt/media/image6.png" Id="R0c934a9d127a4c13" /></Relationships>
</file>

<file path=ppt/slideLayouts/_rels/slideLayout64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da56a950fb4b428d" /><Relationship Type="http://schemas.openxmlformats.org/officeDocument/2006/relationships/image" Target="/ppt/media/image.jpeg" Id="R57befb421940487a" /><Relationship Type="http://schemas.openxmlformats.org/officeDocument/2006/relationships/image" Target="/ppt/media/image6.png" Id="Rca9aeee18804464e" /></Relationships>
</file>

<file path=ppt/slideLayouts/_rels/slideLayout65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a6e0d8a2a84a4878" /><Relationship Type="http://schemas.openxmlformats.org/officeDocument/2006/relationships/image" Target="/ppt/media/image6.png" Id="R71e9b4e0e71d4b66" /></Relationships>
</file>

<file path=ppt/slideLayouts/_rels/slideLayout66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b532c5ca57a04f12" /><Relationship Type="http://schemas.openxmlformats.org/officeDocument/2006/relationships/image" Target="/ppt/media/image6.png" Id="R8c1154fba3224cba" /></Relationships>
</file>

<file path=ppt/slideLayouts/_rels/slideLayout67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93464593a1044bef" /></Relationships>
</file>

<file path=ppt/slideLayouts/_rels/slideLayout68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a3e4e62bf5b544c0" /><Relationship Type="http://schemas.openxmlformats.org/officeDocument/2006/relationships/image" Target="/ppt/media/image6.png" Id="Rfd2773ba78df47b1" /></Relationships>
</file>

<file path=ppt/slideLayouts/_rels/slideLayout69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7ec7e84fa93c4c87" /><Relationship Type="http://schemas.openxmlformats.org/officeDocument/2006/relationships/image" Target="/ppt/media/image2.png" Id="Reac227ee26e94576" /></Relationships>
</file>

<file path=ppt/slideLayouts/_rels/slideLayout70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499235941a574c4b" /><Relationship Type="http://schemas.openxmlformats.org/officeDocument/2006/relationships/image" Target="/ppt/media/image3.png" Id="Rd4e1098867c44219" /></Relationships>
</file>

<file path=ppt/slideLayouts/_rels/slideLayout71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dc9cd61d83a34f3f" /><Relationship Type="http://schemas.openxmlformats.org/officeDocument/2006/relationships/image" Target="/ppt/media/image2.png" Id="Ra568b4cb9d4b4a6a" /></Relationships>
</file>

<file path=ppt/slideLayouts/_rels/slideLayout72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024f3721e5ab4ea5" /><Relationship Type="http://schemas.openxmlformats.org/officeDocument/2006/relationships/image" Target="/ppt/media/image5.png" Id="R28f8a3e8b97e4f39" /><Relationship Type="http://schemas.openxmlformats.org/officeDocument/2006/relationships/image" Target="/ppt/media/image4.png" Id="R8bab471891db42ae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2268963-DD17-3216-6363-3A3AA61D76AA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524000" y="1122363"/>
            <a:ext cx="9144000" cy="2387600"/>
          </a:xfrm>
        </p:spPr>
        <p:txBody>
          <a:bodyPr xmlns:a="http://schemas.openxmlformats.org/drawingml/2006/main" anchor="b"/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CBD75C1C-BCE5-0658-B01D-73F609F06AE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24000" y="3602038"/>
            <a:ext cx="9144000" cy="1655762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F4C6301-4B9D-F0CB-8C14-3D133BAC3E3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091DC98-ADB0-187E-8155-2785BDB3F5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BD6545F-5E7E-2C6D-CF8D-27EED3C3265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FBDD6DA-0BAD-9936-3571-055EBE1CDA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C0BC25F-D348-0313-2173-492E0CA12AB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4A1072E-0487-6639-1F4E-FD698D71F89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030D69-2053-3C76-D850-27941153FA0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FFC8675-B634-CACE-1391-6158418F46D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69AD19F-0991-12F5-988C-1FB194701F5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1850" y="1709738"/>
            <a:ext cx="10515600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46FFE828-FB14-0E50-EFA6-C03B9AEAE88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1850" y="4589463"/>
            <a:ext cx="10515600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E682639-09EE-23AD-D74B-A752702AE2A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CA5870F-A2E9-5871-D939-E9B0E194BFB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98B4C77-C3F8-3D1A-C0DA-0A0ACFEDF75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9D14EC4-D691-85B0-2813-39EA7E3E2F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2138B884-0D3B-3CBA-D3C3-F750DEB42B5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38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90EDECD8-0BEF-F11D-A73F-C6611E14921A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72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DD972CB9-F7E2-4AE2-46D1-04084F110CF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E939C1D-9EAD-6A28-596F-8BFDC71866E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F34C2579-E4F5-2E4A-8D0A-D93AC74F8A0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CFF15F1-248A-B4D2-4D73-F9EB48B65D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253BC3DE-9F27-7CAD-CA23-E53ADBDBF20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9788" y="1681163"/>
            <a:ext cx="5157787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8DA95C36-5102-DD60-ABA0-85D7A7DA2373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839788" y="2505075"/>
            <a:ext cx="5157787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35B0CF14-9E38-D2D5-9F99-CF8A7F5CBEC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72200" y="1681163"/>
            <a:ext cx="5183188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2EF3AF5A-AA4C-96F0-FEDA-E0AD587A0EFF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72200" y="2505075"/>
            <a:ext cx="5183188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1340E8F5-A8A0-52AE-E352-B3854778FF7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817E0B0A-AD28-32C4-48A6-9C79096F2B3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0C37C0B4-DC77-33E4-D432-9AB36A7DB59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77DC4C4-4B47-E729-D496-9E49B825E7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C38ED203-5C39-92BB-9C15-B7242147DE0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3A9F61A4-3F32-6D3E-7C30-863313DD8DA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CFAB101A-DBD6-2863-8AED-20CCDA8F9DF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6700C7C4-4471-2453-8F19-672A5061E02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17EAA0F-E44F-01A9-FF8B-2E8C95099E1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CBF42361-1150-83E4-296F-99C4495E5E8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7E52894-B42D-22A2-A3D2-45FAB428EB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17CB7DE-B508-13BA-6B7F-78C77B0A1A3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DA4BFCFB-2327-AC9B-04B3-E54EDE05260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73E0B22F-80C3-1F5B-6D5C-CE782A7BE93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0E82D5EE-F234-4888-1B71-EEBB2A0E632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A334B05-EA05-903A-1D5B-08FF09E4C1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7FC4A2A-9D10-FC35-015E-56313F0120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0DB9531E-E39F-E9FA-2395-86C34A9E581D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742B7E7C-178E-F095-C2ED-90388EC985D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25A5AEAD-A8B4-5B23-E212-8ED09C8A345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A4DBC93-8A0A-4DD3-7062-713A22B18E0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7459B459-583A-FC5E-EB4C-5CD12371C90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9DFA983-6CBF-B790-F80E-C10E466ED8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7BDFD2EC-0FBF-DF09-75F2-914533981A9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443E2BC-609D-2E6A-A489-A4AB94F2A23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315C577-AC36-C006-7C45-AFB0F50B873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296593A-33B8-99C0-20E0-88D7CB8F7F2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EDE79B52-2FB7-A71B-9063-A8D50342A06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724900" y="365125"/>
            <a:ext cx="26289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F8AC6094-62B1-46AF-32F1-47BCEC4440F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365125"/>
            <a:ext cx="77343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0E4C56B-C5DA-07B6-FA3F-8B918EA9794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DE885A1-3DEE-4CE1-BE0A-C393AD2AE42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B1C23C9-9605-2B72-5436-F4677DD8437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12.xml><?xml version="1.0" encoding="utf-8"?>
<p:sldLayout xmlns:p="http://schemas.openxmlformats.org/presentationml/2006/main" type="title" preserve="1">
  <p:cSld name="Title Slide">
    <p:bg>
      <p:bgPr>
        <a:blipFill xmlns:a="http://schemas.openxmlformats.org/drawingml/2006/main" rotWithShape="1">
          <a:blip xmlns:r="http://schemas.openxmlformats.org/officeDocument/2006/relationships" r:embed="Rf524dcd2ffa54135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34129F3-6A0F-4225-A9E0-2A306F31E530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138830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7EAC4F6A-06DE-40C1-942B-763166E4B03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8829" y="1997570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133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7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8AF3428-9D3B-4A7B-B7C5-B7CC51E4C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146" y="6040435"/>
            <a:ext cx="7933965" cy="31591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marL="0" algn="ctr" defTabSz="914400">
              <a:buNone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Open Sans"/>
                <a:cs typeface="Open Sans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algn="l">
              <a:buNone/>
            </a:pPr>
            <a:r>
              <a:rPr sz="1000" b="0" i="0">
                <a:solidFill>
                  <a:schemeClr val="bg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Internal use only by approved personnel.  Unpublished Work © Beacon Hospital. All rights Reserved. In Strict Confidence. </a:t>
            </a:r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0B9BACD-B13F-487B-A354-014A98FF23F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54663" y="6382296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4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c2ebd43f2f4cf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01466" y="5762458"/>
            <a:ext cx="2941449" cy="7557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3.xml><?xml version="1.0" encoding="utf-8"?>
<p:sldLayout xmlns:p="http://schemas.openxmlformats.org/presentationml/2006/main" preserve="1" userDrawn="1">
  <p:cSld name="Title and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F28032E-5765-4A29-9BC9-FF87C59F791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0BE0939-56EE-4E5E-8295-7A562E96CD2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D0B441DC-27A0-4CC0-BACE-96305C94B6D1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A985282C-3015-4E6F-90DE-6442FE570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ef0c8dfac8a40c4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4.xml><?xml version="1.0" encoding="utf-8"?>
<p:sldLayout xmlns:p="http://schemas.openxmlformats.org/presentationml/2006/main" preserve="1" userDrawn="1">
  <p:cSld name="Blank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5D07DCB-0253-42A6-BC9B-E079CCB57BF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3ED7C95-834E-4DEB-94D7-1FAD19B5683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E5538161-602F-47D8-B806-2445DBE4E151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8BC22823-C780-492D-A69C-764A93C7A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20c7a5645f148e4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5.xml><?xml version="1.0" encoding="utf-8"?>
<p:sldLayout xmlns:p="http://schemas.openxmlformats.org/presentationml/2006/main" preserve="1" userDrawn="1">
  <p:cSld name="Blank no Line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09F7F33-3632-4D0E-8B8B-D2EC9A112CB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750D505-025C-46AF-A2C0-5CA7B6CE073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3AC4C7D1-D272-44FE-9BD4-A2BD70D82529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6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9ed3ced60bb4af1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6.xml><?xml version="1.0" encoding="utf-8"?>
<p:sldLayout xmlns:p="http://schemas.openxmlformats.org/presentationml/2006/main" preserve="1" userDrawn="1">
  <p:cSld name="Blank no line no logo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275D04D-F1FD-4EC0-892D-2378EE5F6FE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B531674-D991-4B5B-830F-FCD77712930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4D7F2B53-09DA-4F9C-ABA0-90808D34D668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</p:spTree>
  </p:cSld>
</p:sldLayout>
</file>

<file path=ppt/slideLayouts/slideLayout17.xml><?xml version="1.0" encoding="utf-8"?>
<p:sldLayout xmlns:p="http://schemas.openxmlformats.org/presentationml/2006/main" preserve="1" userDrawn="1">
  <p:cSld name="Title and Bullets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45BDEB7-E208-40EB-9E60-202A36396E7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35181"/>
            <a:ext cx="10972800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F430C7B-B507-4D22-97C4-51FA0D767B5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0FC76A0C-DC95-45E0-AE50-476EC242EF2A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DEC6B91D-7B3C-4B4A-A12D-FD3778FC3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fd81d9039c042a0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8.xml><?xml version="1.0" encoding="utf-8"?>
<p:sldLayout xmlns:p="http://schemas.openxmlformats.org/presentationml/2006/main" preserve="1" userDrawn="1">
  <p:cSld name="Section Header">
    <p:bg>
      <p:bgPr>
        <a:blipFill xmlns:a="http://schemas.openxmlformats.org/drawingml/2006/main" rotWithShape="1">
          <a:blip xmlns:r="http://schemas.openxmlformats.org/officeDocument/2006/relationships" r:embed="Ra5e753b3c3bc4cd5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047F8668-30D7-4CDD-90D0-F96C0924BE51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214159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3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ubtitle 2">
            <a:extLst xmlns:a="http://schemas.openxmlformats.org/drawingml/2006/main">
              <a:ext uri="{FF2B5EF4-FFF2-40B4-BE49-F238E27FC236}">
                <a16:creationId xmlns:a16="http://schemas.microsoft.com/office/drawing/2014/main" id="{F7386592-D207-48AC-B380-1B6D89BA0F5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214159" y="1985892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400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CA600CF-8F57-4960-BBBD-C61CE9BCAAF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7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57576ca1c0493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01466" y="5762458"/>
            <a:ext cx="2941449" cy="7557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9.xml><?xml version="1.0" encoding="utf-8"?>
<p:sldLayout xmlns:p="http://schemas.openxmlformats.org/presentationml/2006/main" preserve="1" userDrawn="1">
  <p:cSld name="Two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BB8339D-FDD7-4A1F-AE56-87090CD512B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8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1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76EAE5B-4C2C-4FC5-A190-8B0633101CBB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5721996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869EF63-30F2-4DB9-B21F-8001782D633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9" name="Title 1">
            <a:extLst xmlns:a="http://schemas.openxmlformats.org/drawingml/2006/main">
              <a:ext uri="{FF2B5EF4-FFF2-40B4-BE49-F238E27FC236}">
                <a16:creationId xmlns:a16="http://schemas.microsoft.com/office/drawing/2014/main" id="{A49BB429-009F-483C-BDF1-FD6E6DF11556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3" name="Straight Connector 12">
            <a:extLst xmlns:a="http://schemas.openxmlformats.org/drawingml/2006/main">
              <a:ext uri="{FF2B5EF4-FFF2-40B4-BE49-F238E27FC236}">
                <a16:creationId xmlns:a16="http://schemas.microsoft.com/office/drawing/2014/main" id="{10F1AEEC-99B2-4EA2-81A8-EDB41AD6D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20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b5d68a2afdb4d76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0.xml><?xml version="1.0" encoding="utf-8"?>
<p:sldLayout xmlns:p="http://schemas.openxmlformats.org/presentationml/2006/main" preserve="1" userDrawn="1">
  <p:cSld name="Title Only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E714055-86F0-4C99-818C-25E935D232C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7" name="Title 1">
            <a:extLst xmlns:a="http://schemas.openxmlformats.org/drawingml/2006/main">
              <a:ext uri="{FF2B5EF4-FFF2-40B4-BE49-F238E27FC236}">
                <a16:creationId xmlns:a16="http://schemas.microsoft.com/office/drawing/2014/main" id="{F801E188-3913-4390-B119-E2B8EAB80AAF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2BDC4674-9FF2-47A6-9809-3183BF4D5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5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611ebdc38124850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1.xml><?xml version="1.0" encoding="utf-8"?>
<p:sldLayout xmlns:p="http://schemas.openxmlformats.org/presentationml/2006/main" preserve="1" userDrawn="1">
  <p:cSld name="Title Only no logo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665C863-DE03-4A24-AD57-A02F969BA0D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6" name="Title 1">
            <a:extLst xmlns:a="http://schemas.openxmlformats.org/drawingml/2006/main">
              <a:ext uri="{FF2B5EF4-FFF2-40B4-BE49-F238E27FC236}">
                <a16:creationId xmlns:a16="http://schemas.microsoft.com/office/drawing/2014/main" id="{995E2940-E8A9-4F17-8CA5-DE83258DC9AD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7ADB75D9-0EA4-4C98-BCCB-8431283C5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</p:sldLayout>
</file>

<file path=ppt/slideLayouts/slideLayout22.xml><?xml version="1.0" encoding="utf-8"?>
<p:sldLayout xmlns:p="http://schemas.openxmlformats.org/presentationml/2006/main" preserve="1" userDrawn="1">
  <p:cSld name="Blank wth Glob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7BCA52D-5DD1-443A-802F-EEE125219C4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721d02941204ba1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3.xml><?xml version="1.0" encoding="utf-8"?>
<p:sldLayout xmlns:p="http://schemas.openxmlformats.org/presentationml/2006/main" type="picTx" preserve="1">
  <p:cSld name="Picture with Caption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7AA091C-4446-429C-B725-037E4E3C717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389717" y="4800600"/>
            <a:ext cx="7315200" cy="566739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667" b="1"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41584D1E-F49F-4874-B6CB-4B9C478D754F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2389717" y="612775"/>
            <a:ext cx="73152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42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1187FABC-E831-4F2B-AE1C-D4900FC9892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89717" y="5367338"/>
            <a:ext cx="7315200" cy="8048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8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4F1607F-ADD2-4422-9CE7-18E470D5620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3" name="Picture 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1c36cbd94e34136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4.xml><?xml version="1.0" encoding="utf-8"?>
<p:sldLayout xmlns:p="http://schemas.openxmlformats.org/presentationml/2006/main" preserve="1" userDrawn="1">
  <p:cSld name="Blue Background">
    <p:bg>
      <p:bgPr>
        <a:blipFill xmlns:a="http://schemas.openxmlformats.org/drawingml/2006/main" rotWithShape="1">
          <a:blip xmlns:r="http://schemas.openxmlformats.org/officeDocument/2006/relationships" r:embed="Rf15ad0e55712415c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C3760F1-60B2-4881-85A0-A4CBD764EA8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6bba1b6cc4470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657348" y="6239592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5.xml><?xml version="1.0" encoding="utf-8"?>
<p:sldLayout xmlns:p="http://schemas.openxmlformats.org/presentationml/2006/main" preserve="1" userDrawn="1">
  <p:cSld name="Vertical Whit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5027386-E8A2-469E-AF6E-920F031618DB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AFE7C23-8B37-46D0-B6A4-D4566317F1B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4" name="Straight Connector 13">
            <a:extLst xmlns:a="http://schemas.openxmlformats.org/drawingml/2006/main">
              <a:ext uri="{FF2B5EF4-FFF2-40B4-BE49-F238E27FC236}">
                <a16:creationId xmlns:a16="http://schemas.microsoft.com/office/drawing/2014/main" id="{45A4830A-F91F-4CE4-9CC6-112F09D48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20195" y="666632"/>
            <a:ext cx="3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9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77FD4517-CB98-4294-B51C-B86362AE4E9E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25" name="Picture 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8946881488c4a37"/>
          <a:srcRect xmlns:a="http://schemas.openxmlformats.org/drawingml/2006/main" l="0" t="0" r="0" b="19129"/>
          <a:stretch xmlns:a="http://schemas.openxmlformats.org/drawingml/2006/main"/>
        </p:blipFill>
        <p:spPr>
          <a:xfrm xmlns:a="http://schemas.openxmlformats.org/drawingml/2006/main" rot="5400000">
            <a:off x="-466825" y="5334751"/>
            <a:ext cx="1989221" cy="50800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6.xml><?xml version="1.0" encoding="utf-8"?>
<p:sldLayout xmlns:p="http://schemas.openxmlformats.org/presentationml/2006/main" preserve="1" userDrawn="1">
  <p:cSld name="Vertical Blue">
    <p:bg>
      <p:bgPr>
        <a:blipFill xmlns:a="http://schemas.openxmlformats.org/drawingml/2006/main" rotWithShape="1">
          <a:blip xmlns:r="http://schemas.openxmlformats.org/officeDocument/2006/relationships" r:embed="R09a345f2ae1e46eb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19D4666-3C2B-483C-9231-8705D70CD5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BE369EA-5A58-414F-8232-C24ADAFFCAC2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chemeClr val="bg1"/>
              </a:buCl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34AD9A9F-2796-459C-B04C-66356AE78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10636" y="666632"/>
            <a:ext cx="1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chemeClr val="bg1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3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D4DAEA1B-CBDD-4D65-A3CF-780C481E864C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9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fc4a5a98604ee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rot="5400000">
            <a:off x="-476723" y="5413376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7.xml><?xml version="1.0" encoding="utf-8"?>
<p:sldLayout xmlns:p="http://schemas.openxmlformats.org/presentationml/2006/main" type="title" preserve="1">
  <p:cSld name="Title Slide">
    <p:bg>
      <p:bgPr>
        <a:blipFill xmlns:a="http://schemas.openxmlformats.org/drawingml/2006/main" rotWithShape="1">
          <a:blip xmlns:r="http://schemas.openxmlformats.org/officeDocument/2006/relationships" r:embed="R8817490ef57a401d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D245E0A-EB62-4295-B799-308EF232A600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138830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18A42A16-0995-4D49-B0C0-2B8C4350D87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8829" y="1997570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133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7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8AF3428-9D3B-4A7B-B7C5-B7CC51E4C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146" y="6176374"/>
            <a:ext cx="7933965" cy="31591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marL="0" algn="ctr" defTabSz="914400">
              <a:buNone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Open Sans"/>
                <a:cs typeface="Open Sans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algn="l">
              <a:buNone/>
            </a:pPr>
            <a:r>
              <a:rPr sz="1000" b="0" i="0">
                <a:solidFill>
                  <a:schemeClr val="bg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Internal use only by approved personnel.  Unpublished Work © Beacon Hospital. All rights Reserved. In Strict Confidence. </a:t>
            </a:r>
          </a:p>
        </p:txBody>
      </p:sp>
      <p:pic>
        <p:nvPicPr>
          <p:cNvPr id="13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bab6d78ba1416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810229" y="5623244"/>
            <a:ext cx="2772171" cy="875421"/>
          </a:xfrm>
          <a:prstGeom xmlns:a="http://schemas.openxmlformats.org/drawingml/2006/main" prst="rect">
            <a:avLst/>
          </a:prstGeom>
        </p:spPr>
      </p:pic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E7736F0-367B-47C2-9BB0-CFA67660EE4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</p:sldLayout>
</file>

<file path=ppt/slideLayouts/slideLayout28.xml><?xml version="1.0" encoding="utf-8"?>
<p:sldLayout xmlns:p="http://schemas.openxmlformats.org/presentationml/2006/main" preserve="1" userDrawn="1">
  <p:cSld name="Title and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66CAD42-B1A7-48EC-8051-D93102A2B2E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5DE7B3C-A7EC-4166-965C-6EEB4143E54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4D099932-6BB4-4846-9E83-7E314BCA28D1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71D82B0C-5E77-4918-B833-AEB456150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3bab7afa29a4a48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9.xml><?xml version="1.0" encoding="utf-8"?>
<p:sldLayout xmlns:p="http://schemas.openxmlformats.org/presentationml/2006/main" preserve="1" userDrawn="1">
  <p:cSld name="Blank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E71C053-FC95-43F4-B803-7AD7C34441F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F7F921D-4AD3-4075-8DBB-392D6D69D75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7D80960E-FCEC-4F9F-85B4-209EED61AAE5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8722B50C-EAF1-4FAB-A6FA-9453709BE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d20a71c88454bbd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0.xml><?xml version="1.0" encoding="utf-8"?>
<p:sldLayout xmlns:p="http://schemas.openxmlformats.org/presentationml/2006/main" preserve="1" userDrawn="1">
  <p:cSld name="Blank no Line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7F88942-6E7D-4C0A-833E-AC5F4F509CE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7EA4F60-2DF8-4988-AB2C-A54C2B23276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DFA2D642-7192-4530-9D5C-5CD48AE86885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6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bdf28fba37c456a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1.xml><?xml version="1.0" encoding="utf-8"?>
<p:sldLayout xmlns:p="http://schemas.openxmlformats.org/presentationml/2006/main" preserve="1" userDrawn="1">
  <p:cSld name="Blank no line no logo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9D5E0EE-CB7C-4D71-AA1E-04718774270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4135D73-7934-4498-9166-84DBC7F520C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D2CAA49C-4425-4AC3-ACDC-DA595CB0913C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</p:spTree>
  </p:cSld>
</p:sldLayout>
</file>

<file path=ppt/slideLayouts/slideLayout32.xml><?xml version="1.0" encoding="utf-8"?>
<p:sldLayout xmlns:p="http://schemas.openxmlformats.org/presentationml/2006/main" preserve="1" userDrawn="1">
  <p:cSld name="Title and Bullets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1755C29-5EF0-4DF3-AD9D-0E1102DF924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35181"/>
            <a:ext cx="10972800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1F3B879-7516-4BA0-9EF3-09FE6484BC9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BE4938AC-811F-46A9-8894-A68CDF303744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45A54D59-CE60-4F55-8C48-8B9C1A671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ced23049e404caf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3.xml><?xml version="1.0" encoding="utf-8"?>
<p:sldLayout xmlns:p="http://schemas.openxmlformats.org/presentationml/2006/main" preserve="1" userDrawn="1">
  <p:cSld name="Section Header">
    <p:bg>
      <p:bgPr>
        <a:blipFill xmlns:a="http://schemas.openxmlformats.org/drawingml/2006/main" rotWithShape="1">
          <a:blip xmlns:r="http://schemas.openxmlformats.org/officeDocument/2006/relationships" r:embed="Rbd187834f937486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7F04C8D3-B33C-418D-8B4F-8DC366F8BE05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214159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3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ubtitle 2">
            <a:extLst xmlns:a="http://schemas.openxmlformats.org/drawingml/2006/main">
              <a:ext uri="{FF2B5EF4-FFF2-40B4-BE49-F238E27FC236}">
                <a16:creationId xmlns:a16="http://schemas.microsoft.com/office/drawing/2014/main" id="{6FB377D1-4E68-43E3-8ECD-AF2E53A147E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214159" y="1985892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400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1CA3B4E-1221-4649-95E9-316B6A8283D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7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8854445d65477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810229" y="5623244"/>
            <a:ext cx="2772171" cy="875421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4.xml><?xml version="1.0" encoding="utf-8"?>
<p:sldLayout xmlns:p="http://schemas.openxmlformats.org/presentationml/2006/main" preserve="1" userDrawn="1">
  <p:cSld name="Two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0388D49-D328-40A3-8A2B-081218085A4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8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1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432BA88-689A-4313-96EE-EB4A798A382C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5721996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FD25852-5628-4CAB-8DCF-72A3EB55431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9" name="Title 1">
            <a:extLst xmlns:a="http://schemas.openxmlformats.org/drawingml/2006/main">
              <a:ext uri="{FF2B5EF4-FFF2-40B4-BE49-F238E27FC236}">
                <a16:creationId xmlns:a16="http://schemas.microsoft.com/office/drawing/2014/main" id="{96FDBDFD-054E-47B9-B7DD-E95EA5560910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3" name="Straight Connector 12">
            <a:extLst xmlns:a="http://schemas.openxmlformats.org/drawingml/2006/main">
              <a:ext uri="{FF2B5EF4-FFF2-40B4-BE49-F238E27FC236}">
                <a16:creationId xmlns:a16="http://schemas.microsoft.com/office/drawing/2014/main" id="{6147A165-2B8A-40F6-A4D8-8CEF1ED60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20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ebc9de53634452f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5.xml><?xml version="1.0" encoding="utf-8"?>
<p:sldLayout xmlns:p="http://schemas.openxmlformats.org/presentationml/2006/main" preserve="1" userDrawn="1">
  <p:cSld name="Title Only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5A5E1CE-E107-447F-9081-9A8CDC8F42F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7" name="Title 1">
            <a:extLst xmlns:a="http://schemas.openxmlformats.org/drawingml/2006/main">
              <a:ext uri="{FF2B5EF4-FFF2-40B4-BE49-F238E27FC236}">
                <a16:creationId xmlns:a16="http://schemas.microsoft.com/office/drawing/2014/main" id="{EBCB77A6-6E98-469D-8E48-F6A5A6078207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ED5745DA-069F-415F-A5E3-C3E4AF639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5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dda5e19aae74850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6.xml><?xml version="1.0" encoding="utf-8"?>
<p:sldLayout xmlns:p="http://schemas.openxmlformats.org/presentationml/2006/main" preserve="1" userDrawn="1">
  <p:cSld name="Title Only no logo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B5B7472-3A9F-4533-B8FA-D5F6502B433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6" name="Title 1">
            <a:extLst xmlns:a="http://schemas.openxmlformats.org/drawingml/2006/main">
              <a:ext uri="{FF2B5EF4-FFF2-40B4-BE49-F238E27FC236}">
                <a16:creationId xmlns:a16="http://schemas.microsoft.com/office/drawing/2014/main" id="{BE97168A-591E-4271-BDF0-DBE1188FD5A5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77AE0E4B-E048-4BCC-B166-8B04D1F4B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</p:sldLayout>
</file>

<file path=ppt/slideLayouts/slideLayout37.xml><?xml version="1.0" encoding="utf-8"?>
<p:sldLayout xmlns:p="http://schemas.openxmlformats.org/presentationml/2006/main" preserve="1" userDrawn="1">
  <p:cSld name="Blank wth Glob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F4C8698-388F-4679-B100-CD7D48FFDAB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e4ac6ad0925487d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8.xml><?xml version="1.0" encoding="utf-8"?>
<p:sldLayout xmlns:p="http://schemas.openxmlformats.org/presentationml/2006/main" type="picTx" preserve="1">
  <p:cSld name="Picture with Caption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F46E4BE-0D73-465D-AE8E-80146584A74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389717" y="4800600"/>
            <a:ext cx="7315200" cy="566739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667" b="1"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2E7BA389-109B-4124-A42D-D6E99F8928A8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2389717" y="612775"/>
            <a:ext cx="73152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42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5CA64F3B-1FF3-426C-B9ED-5BAFC98CCF7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89717" y="5367338"/>
            <a:ext cx="7315200" cy="8048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8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FD78D7D-391C-4195-8C09-E02463D3662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3" name="Picture 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4e21172230544b3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9.xml><?xml version="1.0" encoding="utf-8"?>
<p:sldLayout xmlns:p="http://schemas.openxmlformats.org/presentationml/2006/main" preserve="1" userDrawn="1">
  <p:cSld name="Blue Background">
    <p:bg>
      <p:bgPr>
        <a:blipFill xmlns:a="http://schemas.openxmlformats.org/drawingml/2006/main" rotWithShape="1">
          <a:blip xmlns:r="http://schemas.openxmlformats.org/officeDocument/2006/relationships" r:embed="R9359150d52af45d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540DB2A-3B45-4A18-BA9B-C41D29A62AB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3d6c4b8a414ce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657348" y="6239592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0.xml><?xml version="1.0" encoding="utf-8"?>
<p:sldLayout xmlns:p="http://schemas.openxmlformats.org/presentationml/2006/main" preserve="1" userDrawn="1">
  <p:cSld name="Vertical Whit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359F072-8259-4505-AF17-63FE8F676A9C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1A4A9A9-830E-4F7F-897F-60137AF324A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4" name="Straight Connector 13">
            <a:extLst xmlns:a="http://schemas.openxmlformats.org/drawingml/2006/main">
              <a:ext uri="{FF2B5EF4-FFF2-40B4-BE49-F238E27FC236}">
                <a16:creationId xmlns:a16="http://schemas.microsoft.com/office/drawing/2014/main" id="{6D64D12D-26F9-4E5C-9677-0E9E6DCF0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20195" y="666632"/>
            <a:ext cx="3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9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A788A618-6392-4DEB-8531-6577C7095288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25" name="Picture 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44fc20a262540a6"/>
          <a:srcRect xmlns:a="http://schemas.openxmlformats.org/drawingml/2006/main" l="0" t="0" r="0" b="19129"/>
          <a:stretch xmlns:a="http://schemas.openxmlformats.org/drawingml/2006/main"/>
        </p:blipFill>
        <p:spPr>
          <a:xfrm xmlns:a="http://schemas.openxmlformats.org/drawingml/2006/main" rot="5400000">
            <a:off x="-466825" y="5334751"/>
            <a:ext cx="1989221" cy="50800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1.xml><?xml version="1.0" encoding="utf-8"?>
<p:sldLayout xmlns:p="http://schemas.openxmlformats.org/presentationml/2006/main" preserve="1" userDrawn="1">
  <p:cSld name="Vertical Blue">
    <p:bg>
      <p:bgPr>
        <a:blipFill xmlns:a="http://schemas.openxmlformats.org/drawingml/2006/main" rotWithShape="1">
          <a:blip xmlns:r="http://schemas.openxmlformats.org/officeDocument/2006/relationships" r:embed="Rd3bf9909ffbd4826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42AB527-DFBE-40DE-806F-9D6CF60D87E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63A84C8-482F-487D-81F8-056F448180B2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chemeClr val="bg1"/>
              </a:buCl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68C4F49A-3636-450D-895C-70B4EA309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10636" y="666632"/>
            <a:ext cx="1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chemeClr val="bg1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3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293D1C33-4B07-4D33-BE49-CF27F9B485B9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9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395a506f2747d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rot="5400000">
            <a:off x="-476723" y="5413376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2.xml><?xml version="1.0" encoding="utf-8"?>
<p:sldLayout xmlns:p="http://schemas.openxmlformats.org/presentationml/2006/main" type="blank">
  <p:cSld name="1_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2CD69831-8442-3F90-8442-33BE1CD2BBB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7CD7835-97AB-654D-89BF-91BBC5393CA8}" type="datetimeFigureOut">
              <a:t>9/28/2026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1A42B09C-88DF-C06B-402E-D0214CAC68C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AE19FE79-130B-D6B2-8AEC-0E9E7AE4AC7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D6E67D-C154-314D-8BB9-07D4C83B2D54}" type="slidenum">
              <a:t>‹#›</a:t>
            </a:fld>
            <a:endParaRPr/>
          </a:p>
        </p:txBody>
      </p:sp>
    </p:spTree>
  </p:cSld>
</p:sldLayout>
</file>

<file path=ppt/slideLayouts/slideLayout43.xml><?xml version="1.0" encoding="utf-8"?>
<p:sldLayout xmlns:p="http://schemas.openxmlformats.org/presentationml/2006/main" type="title" preserve="1">
  <p:cSld name="Title Slide">
    <p:bg>
      <p:bgPr>
        <a:blipFill xmlns:a="http://schemas.openxmlformats.org/drawingml/2006/main" rotWithShape="1">
          <a:blip xmlns:r="http://schemas.openxmlformats.org/officeDocument/2006/relationships" r:embed="R42296938b95f4357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2C29362-5D42-4F73-9376-D74B7C84DF9E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138830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00618843-C8D7-4CBA-B388-8B99FCF21BA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8829" y="1997570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133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7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8AF3428-9D3B-4A7B-B7C5-B7CC51E4C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146" y="6040435"/>
            <a:ext cx="7933965" cy="31591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marL="0" algn="ctr" defTabSz="914400">
              <a:buNone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Open Sans"/>
                <a:cs typeface="Open Sans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algn="l">
              <a:buNone/>
            </a:pPr>
            <a:r>
              <a:rPr sz="1000" b="0" i="0">
                <a:solidFill>
                  <a:schemeClr val="bg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Internal use only by approved personnel.  Unpublished Work © Beacon Hospital. All rights Reserved. In Strict Confidence. </a:t>
            </a:r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D04A602-62D3-4FAB-A3D0-9C4AF72B40E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54663" y="6382296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4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50265edb67426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01466" y="5762458"/>
            <a:ext cx="2941449" cy="7557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4.xml><?xml version="1.0" encoding="utf-8"?>
<p:sldLayout xmlns:p="http://schemas.openxmlformats.org/presentationml/2006/main" preserve="1" userDrawn="1">
  <p:cSld name="Title and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8E19385-A61B-4B79-8593-759377C199A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64442AB-0721-40C9-9748-D63DDAE90C4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1DBCEE8D-94E1-425E-80D7-C7F70C9BEFBD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0788DE36-EDC8-4C69-AE05-843D41BD7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f3f99f90ede4f79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5.xml><?xml version="1.0" encoding="utf-8"?>
<p:sldLayout xmlns:p="http://schemas.openxmlformats.org/presentationml/2006/main" preserve="1" userDrawn="1">
  <p:cSld name="Blank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F0783DF-5FA8-4EFF-B811-453EFDEB5D2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B6670FB-1598-4F13-8A3B-37027D6700E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E66D77C0-1458-4E36-9468-A2359C235CDE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6DA7A7DE-1B89-49CE-8576-8744F89AB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3f6f3ed897f4221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6.xml><?xml version="1.0" encoding="utf-8"?>
<p:sldLayout xmlns:p="http://schemas.openxmlformats.org/presentationml/2006/main" preserve="1" userDrawn="1">
  <p:cSld name="Blank no Line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123F8BC-8977-462E-929C-56EB77CB07A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AB92F2C-C801-46E1-BCB0-EC29064BBE8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E3960315-20F0-4B30-8676-8F83966360F1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6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3472944c6bf48cf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7.xml><?xml version="1.0" encoding="utf-8"?>
<p:sldLayout xmlns:p="http://schemas.openxmlformats.org/presentationml/2006/main" preserve="1" userDrawn="1">
  <p:cSld name="Blank no line no logo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D423316-E9FE-4B3E-9165-E2715D8276F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1B99D4C-99D3-4C69-AA4E-E35FB8FE605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C953FAE0-C569-4B91-A8DE-5059A56AE70B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</p:spTree>
  </p:cSld>
</p:sldLayout>
</file>

<file path=ppt/slideLayouts/slideLayout48.xml><?xml version="1.0" encoding="utf-8"?>
<p:sldLayout xmlns:p="http://schemas.openxmlformats.org/presentationml/2006/main" preserve="1" userDrawn="1">
  <p:cSld name="Title and Bullets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95E0DD1-2B4C-4533-AE4C-DDA6846D3DB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35181"/>
            <a:ext cx="10972800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88BB198-BDEA-4F0D-8688-E8778F6CE43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8449CD06-8AB4-4B2B-886D-C1CFA12A5212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B02FAAD1-ED8A-49CE-A37C-6C529B173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6d26e8a4eba4083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9.xml><?xml version="1.0" encoding="utf-8"?>
<p:sldLayout xmlns:p="http://schemas.openxmlformats.org/presentationml/2006/main" preserve="1" userDrawn="1">
  <p:cSld name="Section Header">
    <p:bg>
      <p:bgPr>
        <a:blipFill xmlns:a="http://schemas.openxmlformats.org/drawingml/2006/main" rotWithShape="1">
          <a:blip xmlns:r="http://schemas.openxmlformats.org/officeDocument/2006/relationships" r:embed="R9296a31a90004f43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8BBBD07F-6B1C-4650-8E76-8F771B9D3909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214159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3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ubtitle 2">
            <a:extLst xmlns:a="http://schemas.openxmlformats.org/drawingml/2006/main">
              <a:ext uri="{FF2B5EF4-FFF2-40B4-BE49-F238E27FC236}">
                <a16:creationId xmlns:a16="http://schemas.microsoft.com/office/drawing/2014/main" id="{DDA07266-49D3-4E54-9116-94B4609FE6E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214159" y="1985892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400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1328FA5-9984-45AF-B932-4F5AA8CFA02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7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5b0bf5f1b2428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01466" y="5762458"/>
            <a:ext cx="2941449" cy="7557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0.xml><?xml version="1.0" encoding="utf-8"?>
<p:sldLayout xmlns:p="http://schemas.openxmlformats.org/presentationml/2006/main" preserve="1" userDrawn="1">
  <p:cSld name="Two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58E44A8-04E7-4AE8-9A30-E676C9A022C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8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1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7C24C50-E265-4B11-BB0F-897BB2AC8908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5721996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B468691-F2C4-4928-83A7-CFBC5D96178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9" name="Title 1">
            <a:extLst xmlns:a="http://schemas.openxmlformats.org/drawingml/2006/main">
              <a:ext uri="{FF2B5EF4-FFF2-40B4-BE49-F238E27FC236}">
                <a16:creationId xmlns:a16="http://schemas.microsoft.com/office/drawing/2014/main" id="{B7B17B09-69A3-4978-8304-5AE5606CF665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3" name="Straight Connector 12">
            <a:extLst xmlns:a="http://schemas.openxmlformats.org/drawingml/2006/main">
              <a:ext uri="{FF2B5EF4-FFF2-40B4-BE49-F238E27FC236}">
                <a16:creationId xmlns:a16="http://schemas.microsoft.com/office/drawing/2014/main" id="{C037578F-1DDF-40BF-BDAA-2E9CCC790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20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d12123b516e464b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1.xml><?xml version="1.0" encoding="utf-8"?>
<p:sldLayout xmlns:p="http://schemas.openxmlformats.org/presentationml/2006/main" preserve="1" userDrawn="1">
  <p:cSld name="Title Only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493F002-3CFB-4EBC-8072-B43C4B1EDDD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7" name="Title 1">
            <a:extLst xmlns:a="http://schemas.openxmlformats.org/drawingml/2006/main">
              <a:ext uri="{FF2B5EF4-FFF2-40B4-BE49-F238E27FC236}">
                <a16:creationId xmlns:a16="http://schemas.microsoft.com/office/drawing/2014/main" id="{B127D46D-8D63-4E4D-9EB1-DB3C53846AE5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11C29F08-6698-4843-8913-0B71EB1BC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5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21808cf67a24279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2.xml><?xml version="1.0" encoding="utf-8"?>
<p:sldLayout xmlns:p="http://schemas.openxmlformats.org/presentationml/2006/main" preserve="1" userDrawn="1">
  <p:cSld name="Title Only no logo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000DCFC-81D4-46BD-929E-5E0FF7E749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6" name="Title 1">
            <a:extLst xmlns:a="http://schemas.openxmlformats.org/drawingml/2006/main">
              <a:ext uri="{FF2B5EF4-FFF2-40B4-BE49-F238E27FC236}">
                <a16:creationId xmlns:a16="http://schemas.microsoft.com/office/drawing/2014/main" id="{EFC53DBB-DECB-467C-BE05-B54986C770B6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D4FD89A6-E057-4B51-AC6E-49DA3412A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</p:sldLayout>
</file>

<file path=ppt/slideLayouts/slideLayout53.xml><?xml version="1.0" encoding="utf-8"?>
<p:sldLayout xmlns:p="http://schemas.openxmlformats.org/presentationml/2006/main" preserve="1" userDrawn="1">
  <p:cSld name="Blank wth Glob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45C777F-0A7E-4D87-90BD-9F58295E5AE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ecd31cf35114166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4.xml><?xml version="1.0" encoding="utf-8"?>
<p:sldLayout xmlns:p="http://schemas.openxmlformats.org/presentationml/2006/main" type="picTx" preserve="1">
  <p:cSld name="Picture with Caption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166FCEA-63CC-4B5E-AC9C-4CE11C149A2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389717" y="4800600"/>
            <a:ext cx="7315200" cy="566739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667" b="1"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F1D83804-AD06-40ED-8280-3269C1CFDAE5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2389717" y="612775"/>
            <a:ext cx="73152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42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 xmlns:a="http://schemas.openxmlformats.org/drawingml/2006/main">
            <a:r>
              <a:t>Click icon to add picture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ACA93A16-5C02-4D93-8285-D7FF87100CD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89717" y="5367338"/>
            <a:ext cx="7315200" cy="8048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8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9DA0311-CF64-40CF-BD5D-E2CF168F1E5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3" name="Picture 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0a577b52e9343be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5.xml><?xml version="1.0" encoding="utf-8"?>
<p:sldLayout xmlns:p="http://schemas.openxmlformats.org/presentationml/2006/main" preserve="1" userDrawn="1">
  <p:cSld name="Blue Background">
    <p:bg>
      <p:bgPr>
        <a:blipFill xmlns:a="http://schemas.openxmlformats.org/drawingml/2006/main" rotWithShape="1">
          <a:blip xmlns:r="http://schemas.openxmlformats.org/officeDocument/2006/relationships" r:embed="R69ab4c26e1ce4dca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7364D1D-E65D-455C-A7C0-247B62BD183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d1b7b5db1f48d1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657348" y="6239592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6.xml><?xml version="1.0" encoding="utf-8"?>
<p:sldLayout xmlns:p="http://schemas.openxmlformats.org/presentationml/2006/main" preserve="1" userDrawn="1">
  <p:cSld name="Vertical Whit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F23249E-ED6F-47F5-9ABA-2F06B1089F9A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C48B526-DBC5-4BDD-935B-06D8B406196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4" name="Straight Connector 13">
            <a:extLst xmlns:a="http://schemas.openxmlformats.org/drawingml/2006/main">
              <a:ext uri="{FF2B5EF4-FFF2-40B4-BE49-F238E27FC236}">
                <a16:creationId xmlns:a16="http://schemas.microsoft.com/office/drawing/2014/main" id="{BDEA63CB-EDB2-4012-A4A1-77184CEC2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20195" y="666632"/>
            <a:ext cx="3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9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3236B873-0E2D-4152-9650-BDEE9D687419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25" name="Picture 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18379304651474f"/>
          <a:srcRect xmlns:a="http://schemas.openxmlformats.org/drawingml/2006/main" l="0" t="0" r="0" b="19129"/>
          <a:stretch xmlns:a="http://schemas.openxmlformats.org/drawingml/2006/main"/>
        </p:blipFill>
        <p:spPr>
          <a:xfrm xmlns:a="http://schemas.openxmlformats.org/drawingml/2006/main" rot="5400000">
            <a:off x="-466825" y="5334751"/>
            <a:ext cx="1989221" cy="50800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7.xml><?xml version="1.0" encoding="utf-8"?>
<p:sldLayout xmlns:p="http://schemas.openxmlformats.org/presentationml/2006/main" preserve="1" userDrawn="1">
  <p:cSld name="Vertical Blue">
    <p:bg>
      <p:bgPr>
        <a:blipFill xmlns:a="http://schemas.openxmlformats.org/drawingml/2006/main" rotWithShape="1">
          <a:blip xmlns:r="http://schemas.openxmlformats.org/officeDocument/2006/relationships" r:embed="R44c79bdb93a548fd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DE1A41D-83DD-4DD9-9E53-DF67743E524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B2BB83B-4F2C-4FEF-9863-DFEFE214FA01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chemeClr val="bg1"/>
              </a:buCl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0D28F503-71E8-47C1-8987-9DFC4EFE0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10636" y="666632"/>
            <a:ext cx="1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chemeClr val="bg1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3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DF112A2F-CE80-4EAF-84CD-2D85A2ABCF91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9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b192e6de1a4dbb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rot="5400000">
            <a:off x="-476723" y="5413376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8.xml><?xml version="1.0" encoding="utf-8"?>
<p:sldLayout xmlns:p="http://schemas.openxmlformats.org/presentationml/2006/main" type="title" preserve="1">
  <p:cSld name="Title Slide">
    <p:bg>
      <p:bgPr>
        <a:blipFill xmlns:a="http://schemas.openxmlformats.org/drawingml/2006/main" rotWithShape="1">
          <a:blip xmlns:r="http://schemas.openxmlformats.org/officeDocument/2006/relationships" r:embed="R17f3cf5b0bf542a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25ECC8D-EBEC-4CFC-AC69-6ABCC9F46A02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138830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06B840AB-A03B-4755-A803-B5AA8A5F1B3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8829" y="1997570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133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pic>
        <p:nvPicPr>
          <p:cNvPr id="8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3762d1c8c5436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97111" y="5881421"/>
            <a:ext cx="4371701" cy="606875"/>
          </a:xfrm>
          <a:prstGeom xmlns:a="http://schemas.openxmlformats.org/drawingml/2006/main" prst="rect">
            <a:avLst/>
          </a:prstGeom>
        </p:spPr>
      </p:pic>
      <p:pic>
        <p:nvPicPr>
          <p:cNvPr id="9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a8096c1ab44f38"/>
          <a:srcRect xmlns:a="http://schemas.openxmlformats.org/drawingml/2006/main" l="6928" t="0" r="854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" y="1"/>
            <a:ext cx="12192001" cy="5421012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9.xml><?xml version="1.0" encoding="utf-8"?>
<p:sldLayout xmlns:p="http://schemas.openxmlformats.org/presentationml/2006/main" preserve="1">
  <p:cSld name="Title and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2B89878-F617-4975-A5FB-02F5EA1D085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CEADDFC-BC1F-44DC-B9E8-E86E2A29EC7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5EE48240-2EF9-4359-8FA6-229B09DEB5FF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AADF1B19-8865-4ADC-83FB-4686491DD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9170a59f9249b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0.xml><?xml version="1.0" encoding="utf-8"?>
<p:sldLayout xmlns:p="http://schemas.openxmlformats.org/presentationml/2006/main" preserve="1">
  <p:cSld name="Blank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FB391BB-DC92-4C89-8659-9DE9099D406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35A78C4-C842-4C03-A5C9-18748F6A262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1C18BC0F-FCD2-4740-9159-11E06A299433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CEF5D25B-BE4F-408B-90DA-3D29AB156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0bceeda0a044a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1.xml><?xml version="1.0" encoding="utf-8"?>
<p:sldLayout xmlns:p="http://schemas.openxmlformats.org/presentationml/2006/main" preserve="1">
  <p:cSld name="Blank no Line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AE8EE3DB-920D-4A27-97D5-1F15AF5E599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2977226-CCBD-48E8-82CB-B5B296B5AE5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FF7C9DA3-4ABC-403E-8936-FB57ECBA76F6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6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f6b588650b467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2.xml><?xml version="1.0" encoding="utf-8"?>
<p:sldLayout xmlns:p="http://schemas.openxmlformats.org/presentationml/2006/main" preserve="1">
  <p:cSld name="Blank no line no logo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8B7D1CA-E9FA-4E77-8FB9-0CE61A76B58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29A98FB-CE4E-40ED-8DDC-8981400CA83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D0470F73-5A96-487D-93DA-1FA3D8133413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</p:spTree>
  </p:cSld>
</p:sldLayout>
</file>

<file path=ppt/slideLayouts/slideLayout63.xml><?xml version="1.0" encoding="utf-8"?>
<p:sldLayout xmlns:p="http://schemas.openxmlformats.org/presentationml/2006/main" preserve="1">
  <p:cSld name="Title and Bullets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D57AA5E-98CB-4C6E-8E96-7FEAA74D27D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35181"/>
            <a:ext cx="10972800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1570593-5AF9-4B69-AFC9-157CC195AE5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3B1F2605-BC27-4B8A-A83C-A8406902A51D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A32DA7FF-B04F-410F-B6C9-68B0579B5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934a9d127a4c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4.xml><?xml version="1.0" encoding="utf-8"?>
<p:sldLayout xmlns:p="http://schemas.openxmlformats.org/presentationml/2006/main" preserve="1">
  <p:cSld name="Section Header">
    <p:bg>
      <p:bgPr>
        <a:blipFill xmlns:a="http://schemas.openxmlformats.org/drawingml/2006/main" rotWithShape="1">
          <a:blip xmlns:r="http://schemas.openxmlformats.org/officeDocument/2006/relationships" r:embed="R57befb421940487a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C8338970-CD0D-4C84-80AB-883C7A15C234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214159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3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ubtitle 2">
            <a:extLst xmlns:a="http://schemas.openxmlformats.org/drawingml/2006/main">
              <a:ext uri="{FF2B5EF4-FFF2-40B4-BE49-F238E27FC236}">
                <a16:creationId xmlns:a16="http://schemas.microsoft.com/office/drawing/2014/main" id="{9D508831-C6CF-4DEB-ADBC-9AAE5925C03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214159" y="1985892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400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E542D11-14D8-4347-B429-DE84E1E1424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7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9aeee18804464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5.xml><?xml version="1.0" encoding="utf-8"?>
<p:sldLayout xmlns:p="http://schemas.openxmlformats.org/presentationml/2006/main" preserve="1">
  <p:cSld name="Two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B1E41CF-259B-469E-8E52-E42B51A1EC9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8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1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8E83043-DDDA-47D0-829B-A1EC2CE240FF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5721996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3185CA3-E890-45A0-9B3D-0ACBF7A4AE2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9" name="Title 1">
            <a:extLst xmlns:a="http://schemas.openxmlformats.org/drawingml/2006/main">
              <a:ext uri="{FF2B5EF4-FFF2-40B4-BE49-F238E27FC236}">
                <a16:creationId xmlns:a16="http://schemas.microsoft.com/office/drawing/2014/main" id="{AB46586D-DE2B-4E20-BDE2-DF51A6605F17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3" name="Straight Connector 12">
            <a:extLst xmlns:a="http://schemas.openxmlformats.org/drawingml/2006/main">
              <a:ext uri="{FF2B5EF4-FFF2-40B4-BE49-F238E27FC236}">
                <a16:creationId xmlns:a16="http://schemas.microsoft.com/office/drawing/2014/main" id="{8586A48F-FF48-4199-BD36-3CE9C6853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20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e9b4e0e71d4b6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6.xml><?xml version="1.0" encoding="utf-8"?>
<p:sldLayout xmlns:p="http://schemas.openxmlformats.org/presentationml/2006/main" preserve="1">
  <p:cSld name="Title Only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9A7BD53-DC12-4905-A979-5D2EB1CECEF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7" name="Title 1">
            <a:extLst xmlns:a="http://schemas.openxmlformats.org/drawingml/2006/main">
              <a:ext uri="{FF2B5EF4-FFF2-40B4-BE49-F238E27FC236}">
                <a16:creationId xmlns:a16="http://schemas.microsoft.com/office/drawing/2014/main" id="{AC991824-10F4-4137-8401-7C9D5C27FA02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2B509179-D26C-4356-AF84-755ADF9A8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5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1154fba3224cb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7.xml><?xml version="1.0" encoding="utf-8"?>
<p:sldLayout xmlns:p="http://schemas.openxmlformats.org/presentationml/2006/main" preserve="1">
  <p:cSld name="Title Only no logo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4D4741B-3CD9-4418-9426-99BF2D986D5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6" name="Title 1">
            <a:extLst xmlns:a="http://schemas.openxmlformats.org/drawingml/2006/main">
              <a:ext uri="{FF2B5EF4-FFF2-40B4-BE49-F238E27FC236}">
                <a16:creationId xmlns:a16="http://schemas.microsoft.com/office/drawing/2014/main" id="{DCC5DE7D-F464-4D88-A918-597E03955195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F60444C0-3DAC-4238-878D-D2D11D52A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</p:sldLayout>
</file>

<file path=ppt/slideLayouts/slideLayout68.xml><?xml version="1.0" encoding="utf-8"?>
<p:sldLayout xmlns:p="http://schemas.openxmlformats.org/presentationml/2006/main" preserve="1">
  <p:cSld name="Blank wth Glob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DD81885-BFC0-48D8-8446-E815059A77E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2773ba78df47b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9.xml><?xml version="1.0" encoding="utf-8"?>
<p:sldLayout xmlns:p="http://schemas.openxmlformats.org/presentationml/2006/main" type="picTx" preserve="1">
  <p:cSld name="Picture with Caption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73B568E-5A55-4210-B5E9-19F19329395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389717" y="4800600"/>
            <a:ext cx="7315200" cy="566739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667" b="1"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D0103BA4-1A9D-4758-B07B-216F78F1B9EB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2389717" y="612775"/>
            <a:ext cx="73152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42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 xmlns:a="http://schemas.openxmlformats.org/drawingml/2006/main">
            <a:r>
              <a:t>Click icon to add picture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D676DEAC-1AC5-4D2E-951B-BAB7F877435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89717" y="5367338"/>
            <a:ext cx="7315200" cy="8048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8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3FDD269-BF01-42FE-AA88-421338C6614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3" name="Picture 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ac227ee26e94576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70.xml><?xml version="1.0" encoding="utf-8"?>
<p:sldLayout xmlns:p="http://schemas.openxmlformats.org/presentationml/2006/main" preserve="1">
  <p:cSld name="Blue Background">
    <p:bg>
      <p:bgPr>
        <a:blipFill xmlns:a="http://schemas.openxmlformats.org/drawingml/2006/main" rotWithShape="1">
          <a:blip xmlns:r="http://schemas.openxmlformats.org/officeDocument/2006/relationships" r:embed="Rd4e1098867c44219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965E6B8-F0E2-4DB0-99C8-3028E1FB64F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</p:sldLayout>
</file>

<file path=ppt/slideLayouts/slideLayout71.xml><?xml version="1.0" encoding="utf-8"?>
<p:sldLayout xmlns:p="http://schemas.openxmlformats.org/presentationml/2006/main" preserve="1">
  <p:cSld name="Vertical Whit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7368C34-61AE-41BB-9A21-682A25BF0D32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44C63DD-B30F-459F-A98D-26226D97FC6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4" name="Straight Connector 13">
            <a:extLst xmlns:a="http://schemas.openxmlformats.org/drawingml/2006/main">
              <a:ext uri="{FF2B5EF4-FFF2-40B4-BE49-F238E27FC236}">
                <a16:creationId xmlns:a16="http://schemas.microsoft.com/office/drawing/2014/main" id="{A6FE607B-8FA3-4BF3-A64E-0233FCD9A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20195" y="666632"/>
            <a:ext cx="3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9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FC3D05B7-62B2-47CA-9270-269A780DC9EB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25" name="Picture 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568b4cb9d4b4a6a"/>
          <a:srcRect xmlns:a="http://schemas.openxmlformats.org/drawingml/2006/main" l="0" t="0" r="0" b="19129"/>
          <a:stretch xmlns:a="http://schemas.openxmlformats.org/drawingml/2006/main"/>
        </p:blipFill>
        <p:spPr>
          <a:xfrm xmlns:a="http://schemas.openxmlformats.org/drawingml/2006/main" rot="5400000">
            <a:off x="-466825" y="5334751"/>
            <a:ext cx="1989221" cy="50800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72.xml><?xml version="1.0" encoding="utf-8"?>
<p:sldLayout xmlns:p="http://schemas.openxmlformats.org/presentationml/2006/main" preserve="1">
  <p:cSld name="Vertical Blue">
    <p:bg>
      <p:bgPr>
        <a:blipFill xmlns:a="http://schemas.openxmlformats.org/drawingml/2006/main" rotWithShape="1">
          <a:blip xmlns:r="http://schemas.openxmlformats.org/officeDocument/2006/relationships" r:embed="R28f8a3e8b97e4f39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5245915-58BE-4E8C-ACB0-98AA65E57E5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7F0C063-F358-4293-9C99-EEAFC5DB50C8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chemeClr val="bg1"/>
              </a:buCl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A25B9724-A995-482A-8F1F-392042F2A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10636" y="666632"/>
            <a:ext cx="1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chemeClr val="bg1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3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D76EDA93-A7BA-4BEE-BD2D-F286643FBCFA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9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ab471891db42a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rot="5400000">
            <a:off x="-476723" y="5413376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08ac7d3dfb4454c" /><Relationship Type="http://schemas.openxmlformats.org/officeDocument/2006/relationships/slideLayout" Target="/ppt/slideLayouts/slideLayout1.xml" Id="Reaa45d4f99544608" /><Relationship Type="http://schemas.openxmlformats.org/officeDocument/2006/relationships/slideLayout" Target="/ppt/slideLayouts/slideLayout2.xml" Id="Ra711787a5b624b03" /><Relationship Type="http://schemas.openxmlformats.org/officeDocument/2006/relationships/slideLayout" Target="/ppt/slideLayouts/slideLayout3.xml" Id="R9f989662e6ad4b51" /><Relationship Type="http://schemas.openxmlformats.org/officeDocument/2006/relationships/slideLayout" Target="/ppt/slideLayouts/slideLayout4.xml" Id="R273d7b5a2a16405f" /><Relationship Type="http://schemas.openxmlformats.org/officeDocument/2006/relationships/slideLayout" Target="/ppt/slideLayouts/slideLayout5.xml" Id="Rb50f822391174617" /><Relationship Type="http://schemas.openxmlformats.org/officeDocument/2006/relationships/slideLayout" Target="/ppt/slideLayouts/slideLayout6.xml" Id="R28c080aeb90e40d6" /><Relationship Type="http://schemas.openxmlformats.org/officeDocument/2006/relationships/slideLayout" Target="/ppt/slideLayouts/slideLayout7.xml" Id="R78248be9aeb24d97" /><Relationship Type="http://schemas.openxmlformats.org/officeDocument/2006/relationships/slideLayout" Target="/ppt/slideLayouts/slideLayout8.xml" Id="R6339f1022cc34c99" /><Relationship Type="http://schemas.openxmlformats.org/officeDocument/2006/relationships/slideLayout" Target="/ppt/slideLayouts/slideLayout9.xml" Id="R6e47668da97e4135" /><Relationship Type="http://schemas.openxmlformats.org/officeDocument/2006/relationships/slideLayout" Target="/ppt/slideLayouts/slideLayout10.xml" Id="R67bf4f5a5cbd4257" /><Relationship Type="http://schemas.openxmlformats.org/officeDocument/2006/relationships/slideLayout" Target="/ppt/slideLayouts/slideLayout11.xml" Id="R74f417774df94fb4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d6f3019de1d64937" /><Relationship Type="http://schemas.openxmlformats.org/officeDocument/2006/relationships/slideLayout" Target="/ppt/slideLayouts/slideLayout12.xml" Id="Ra9752e405eb8453e" /><Relationship Type="http://schemas.openxmlformats.org/officeDocument/2006/relationships/slideLayout" Target="/ppt/slideLayouts/slideLayout13.xml" Id="R732b9f2211974ada" /><Relationship Type="http://schemas.openxmlformats.org/officeDocument/2006/relationships/slideLayout" Target="/ppt/slideLayouts/slideLayout14.xml" Id="Rc6f6e68e897148fd" /><Relationship Type="http://schemas.openxmlformats.org/officeDocument/2006/relationships/slideLayout" Target="/ppt/slideLayouts/slideLayout15.xml" Id="R958c8318dd114aab" /><Relationship Type="http://schemas.openxmlformats.org/officeDocument/2006/relationships/slideLayout" Target="/ppt/slideLayouts/slideLayout16.xml" Id="R9a8f1744893d4213" /><Relationship Type="http://schemas.openxmlformats.org/officeDocument/2006/relationships/slideLayout" Target="/ppt/slideLayouts/slideLayout17.xml" Id="R403583f816e84789" /><Relationship Type="http://schemas.openxmlformats.org/officeDocument/2006/relationships/slideLayout" Target="/ppt/slideLayouts/slideLayout18.xml" Id="R87ade39c5b474441" /><Relationship Type="http://schemas.openxmlformats.org/officeDocument/2006/relationships/slideLayout" Target="/ppt/slideLayouts/slideLayout19.xml" Id="Rfa2c3dbe244548d0" /><Relationship Type="http://schemas.openxmlformats.org/officeDocument/2006/relationships/slideLayout" Target="/ppt/slideLayouts/slideLayout20.xml" Id="Radb9c5a1d12e4042" /><Relationship Type="http://schemas.openxmlformats.org/officeDocument/2006/relationships/slideLayout" Target="/ppt/slideLayouts/slideLayout21.xml" Id="R3a50db7a820d4e67" /><Relationship Type="http://schemas.openxmlformats.org/officeDocument/2006/relationships/slideLayout" Target="/ppt/slideLayouts/slideLayout22.xml" Id="R0ae3f1b4e96e4c25" /><Relationship Type="http://schemas.openxmlformats.org/officeDocument/2006/relationships/slideLayout" Target="/ppt/slideLayouts/slideLayout23.xml" Id="R597b082f329746ee" /><Relationship Type="http://schemas.openxmlformats.org/officeDocument/2006/relationships/slideLayout" Target="/ppt/slideLayouts/slideLayout24.xml" Id="R49468d8f410c43ff" /><Relationship Type="http://schemas.openxmlformats.org/officeDocument/2006/relationships/slideLayout" Target="/ppt/slideLayouts/slideLayout25.xml" Id="R7247a66a79ba4381" /><Relationship Type="http://schemas.openxmlformats.org/officeDocument/2006/relationships/slideLayout" Target="/ppt/slideLayouts/slideLayout26.xml" Id="R7a8b861556be4062" /></Relationships>
</file>

<file path=ppt/slideMasters/_rels/slideMaster3.xml.rels>&#65279;<?xml version="1.0" encoding="utf-8"?><Relationships xmlns="http://schemas.openxmlformats.org/package/2006/relationships"><Relationship Type="http://schemas.openxmlformats.org/officeDocument/2006/relationships/theme" Target="/ppt/slideMasters/theme/theme4.xml" Id="Rba18d876eb0942b7" /><Relationship Type="http://schemas.openxmlformats.org/officeDocument/2006/relationships/slideLayout" Target="/ppt/slideLayouts/slideLayout27.xml" Id="Rfd2092a050064af1" /><Relationship Type="http://schemas.openxmlformats.org/officeDocument/2006/relationships/slideLayout" Target="/ppt/slideLayouts/slideLayout28.xml" Id="Rb1cad56800ec4141" /><Relationship Type="http://schemas.openxmlformats.org/officeDocument/2006/relationships/slideLayout" Target="/ppt/slideLayouts/slideLayout29.xml" Id="R989a7dffa4594295" /><Relationship Type="http://schemas.openxmlformats.org/officeDocument/2006/relationships/slideLayout" Target="/ppt/slideLayouts/slideLayout30.xml" Id="Rd3c2b27768694be8" /><Relationship Type="http://schemas.openxmlformats.org/officeDocument/2006/relationships/slideLayout" Target="/ppt/slideLayouts/slideLayout31.xml" Id="Rb0031d686d844554" /><Relationship Type="http://schemas.openxmlformats.org/officeDocument/2006/relationships/slideLayout" Target="/ppt/slideLayouts/slideLayout32.xml" Id="R1db20dbde6144f4e" /><Relationship Type="http://schemas.openxmlformats.org/officeDocument/2006/relationships/slideLayout" Target="/ppt/slideLayouts/slideLayout33.xml" Id="R71236388296748e0" /><Relationship Type="http://schemas.openxmlformats.org/officeDocument/2006/relationships/slideLayout" Target="/ppt/slideLayouts/slideLayout34.xml" Id="Rbfdc88b8f43f495f" /><Relationship Type="http://schemas.openxmlformats.org/officeDocument/2006/relationships/slideLayout" Target="/ppt/slideLayouts/slideLayout35.xml" Id="Rfb7683ab1a4c401d" /><Relationship Type="http://schemas.openxmlformats.org/officeDocument/2006/relationships/slideLayout" Target="/ppt/slideLayouts/slideLayout36.xml" Id="R7e0d617fbb6f4034" /><Relationship Type="http://schemas.openxmlformats.org/officeDocument/2006/relationships/slideLayout" Target="/ppt/slideLayouts/slideLayout37.xml" Id="Ree4d275a0c904d97" /><Relationship Type="http://schemas.openxmlformats.org/officeDocument/2006/relationships/slideLayout" Target="/ppt/slideLayouts/slideLayout38.xml" Id="R8721e4e32aef4930" /><Relationship Type="http://schemas.openxmlformats.org/officeDocument/2006/relationships/slideLayout" Target="/ppt/slideLayouts/slideLayout39.xml" Id="R622004e903804b53" /><Relationship Type="http://schemas.openxmlformats.org/officeDocument/2006/relationships/slideLayout" Target="/ppt/slideLayouts/slideLayout40.xml" Id="Rc85033928c304e3f" /><Relationship Type="http://schemas.openxmlformats.org/officeDocument/2006/relationships/slideLayout" Target="/ppt/slideLayouts/slideLayout41.xml" Id="R3e3986a9cc5c479c" /><Relationship Type="http://schemas.openxmlformats.org/officeDocument/2006/relationships/slideLayout" Target="/ppt/slideLayouts/slideLayout42.xml" Id="R2dc7b5fabaf24490" /></Relationships>
</file>

<file path=ppt/slideMasters/_rels/slideMaster4.xml.rels>&#65279;<?xml version="1.0" encoding="utf-8"?><Relationships xmlns="http://schemas.openxmlformats.org/package/2006/relationships"><Relationship Type="http://schemas.openxmlformats.org/officeDocument/2006/relationships/theme" Target="/ppt/slideMasters/theme/theme5.xml" Id="R2867dda5ceb444d8" /><Relationship Type="http://schemas.openxmlformats.org/officeDocument/2006/relationships/slideLayout" Target="/ppt/slideLayouts/slideLayout43.xml" Id="R5ef7bf9dbd484e9e" /><Relationship Type="http://schemas.openxmlformats.org/officeDocument/2006/relationships/slideLayout" Target="/ppt/slideLayouts/slideLayout44.xml" Id="R3f166bdc34634f08" /><Relationship Type="http://schemas.openxmlformats.org/officeDocument/2006/relationships/slideLayout" Target="/ppt/slideLayouts/slideLayout45.xml" Id="Ra8b6293d25594d28" /><Relationship Type="http://schemas.openxmlformats.org/officeDocument/2006/relationships/slideLayout" Target="/ppt/slideLayouts/slideLayout46.xml" Id="Rfdf54ca979ad4ace" /><Relationship Type="http://schemas.openxmlformats.org/officeDocument/2006/relationships/slideLayout" Target="/ppt/slideLayouts/slideLayout47.xml" Id="R66704650e2e34f1f" /><Relationship Type="http://schemas.openxmlformats.org/officeDocument/2006/relationships/slideLayout" Target="/ppt/slideLayouts/slideLayout48.xml" Id="Rbadb3609275a47d1" /><Relationship Type="http://schemas.openxmlformats.org/officeDocument/2006/relationships/slideLayout" Target="/ppt/slideLayouts/slideLayout49.xml" Id="R3024e8605c6142b6" /><Relationship Type="http://schemas.openxmlformats.org/officeDocument/2006/relationships/slideLayout" Target="/ppt/slideLayouts/slideLayout50.xml" Id="Rc5db5c305fe74f47" /><Relationship Type="http://schemas.openxmlformats.org/officeDocument/2006/relationships/slideLayout" Target="/ppt/slideLayouts/slideLayout51.xml" Id="R0b050e1ecdab4bd4" /><Relationship Type="http://schemas.openxmlformats.org/officeDocument/2006/relationships/slideLayout" Target="/ppt/slideLayouts/slideLayout52.xml" Id="R46a6c133bad348e5" /><Relationship Type="http://schemas.openxmlformats.org/officeDocument/2006/relationships/slideLayout" Target="/ppt/slideLayouts/slideLayout53.xml" Id="R4874ae33a58d437c" /><Relationship Type="http://schemas.openxmlformats.org/officeDocument/2006/relationships/slideLayout" Target="/ppt/slideLayouts/slideLayout54.xml" Id="R1d1e694f20d64e8e" /><Relationship Type="http://schemas.openxmlformats.org/officeDocument/2006/relationships/slideLayout" Target="/ppt/slideLayouts/slideLayout55.xml" Id="R235ff30b3586452c" /><Relationship Type="http://schemas.openxmlformats.org/officeDocument/2006/relationships/slideLayout" Target="/ppt/slideLayouts/slideLayout56.xml" Id="Ra37c0024c17248ff" /><Relationship Type="http://schemas.openxmlformats.org/officeDocument/2006/relationships/slideLayout" Target="/ppt/slideLayouts/slideLayout57.xml" Id="R04304d91a9764299" /></Relationships>
</file>

<file path=ppt/slideMasters/_rels/slideMaster5.xml.rels>&#65279;<?xml version="1.0" encoding="utf-8"?><Relationships xmlns="http://schemas.openxmlformats.org/package/2006/relationships"><Relationship Type="http://schemas.openxmlformats.org/officeDocument/2006/relationships/theme" Target="/ppt/slideMasters/theme/theme6.xml" Id="R9aad247880344abb" /><Relationship Type="http://schemas.openxmlformats.org/officeDocument/2006/relationships/slideLayout" Target="/ppt/slideLayouts/slideLayout58.xml" Id="R7d279492f2fb4e90" /><Relationship Type="http://schemas.openxmlformats.org/officeDocument/2006/relationships/slideLayout" Target="/ppt/slideLayouts/slideLayout59.xml" Id="R7883ae5f90c44594" /><Relationship Type="http://schemas.openxmlformats.org/officeDocument/2006/relationships/slideLayout" Target="/ppt/slideLayouts/slideLayout60.xml" Id="Ra65003d3040d45f1" /><Relationship Type="http://schemas.openxmlformats.org/officeDocument/2006/relationships/slideLayout" Target="/ppt/slideLayouts/slideLayout61.xml" Id="R21fbbf686ca2493c" /><Relationship Type="http://schemas.openxmlformats.org/officeDocument/2006/relationships/slideLayout" Target="/ppt/slideLayouts/slideLayout62.xml" Id="R98ec992338764b36" /><Relationship Type="http://schemas.openxmlformats.org/officeDocument/2006/relationships/slideLayout" Target="/ppt/slideLayouts/slideLayout63.xml" Id="R869bdaaac2a64421" /><Relationship Type="http://schemas.openxmlformats.org/officeDocument/2006/relationships/slideLayout" Target="/ppt/slideLayouts/slideLayout64.xml" Id="Rfaba933d861f42d8" /><Relationship Type="http://schemas.openxmlformats.org/officeDocument/2006/relationships/slideLayout" Target="/ppt/slideLayouts/slideLayout65.xml" Id="Raa99df59dfc44693" /><Relationship Type="http://schemas.openxmlformats.org/officeDocument/2006/relationships/slideLayout" Target="/ppt/slideLayouts/slideLayout66.xml" Id="Rd635f90e89aa4871" /><Relationship Type="http://schemas.openxmlformats.org/officeDocument/2006/relationships/slideLayout" Target="/ppt/slideLayouts/slideLayout67.xml" Id="R4b382000ec134e4f" /><Relationship Type="http://schemas.openxmlformats.org/officeDocument/2006/relationships/slideLayout" Target="/ppt/slideLayouts/slideLayout68.xml" Id="Rae7096eec215441e" /><Relationship Type="http://schemas.openxmlformats.org/officeDocument/2006/relationships/slideLayout" Target="/ppt/slideLayouts/slideLayout69.xml" Id="R671e74f9e00f494c" /><Relationship Type="http://schemas.openxmlformats.org/officeDocument/2006/relationships/slideLayout" Target="/ppt/slideLayouts/slideLayout70.xml" Id="R545c0de9e2ae4b6b" /><Relationship Type="http://schemas.openxmlformats.org/officeDocument/2006/relationships/slideLayout" Target="/ppt/slideLayouts/slideLayout71.xml" Id="Raa519296b68445bf" /><Relationship Type="http://schemas.openxmlformats.org/officeDocument/2006/relationships/slideLayout" Target="/ppt/slideLayouts/slideLayout72.xml" Id="R893727c9a0b94e05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EA0AD506-6F98-2941-2860-F4EE6A96A5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10515600" cy="13255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56697C6-B999-F237-1683-199ED1EBB82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10515600" cy="435133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7EA2A0D-EDAA-5754-2725-51C59D57E200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30658BC-C899-41E1-44EA-E5361EC6A76F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435E3CC-B67D-FEE8-89D9-51942016F169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aa45d4f99544608"/>
    <p:sldLayoutId xmlns:r="http://schemas.openxmlformats.org/officeDocument/2006/relationships" id="2147483650" r:id="Ra711787a5b624b03"/>
    <p:sldLayoutId xmlns:r="http://schemas.openxmlformats.org/officeDocument/2006/relationships" id="2147483651" r:id="R9f989662e6ad4b51"/>
    <p:sldLayoutId xmlns:r="http://schemas.openxmlformats.org/officeDocument/2006/relationships" id="2147483652" r:id="R273d7b5a2a16405f"/>
    <p:sldLayoutId xmlns:r="http://schemas.openxmlformats.org/officeDocument/2006/relationships" id="2147483653" r:id="Rb50f822391174617"/>
    <p:sldLayoutId xmlns:r="http://schemas.openxmlformats.org/officeDocument/2006/relationships" id="2147483654" r:id="R28c080aeb90e40d6"/>
    <p:sldLayoutId xmlns:r="http://schemas.openxmlformats.org/officeDocument/2006/relationships" id="2147483655" r:id="R78248be9aeb24d97"/>
    <p:sldLayoutId xmlns:r="http://schemas.openxmlformats.org/officeDocument/2006/relationships" id="2147483656" r:id="R6339f1022cc34c99"/>
    <p:sldLayoutId xmlns:r="http://schemas.openxmlformats.org/officeDocument/2006/relationships" id="2147483657" r:id="R6e47668da97e4135"/>
    <p:sldLayoutId xmlns:r="http://schemas.openxmlformats.org/officeDocument/2006/relationships" id="2147483658" r:id="R67bf4f5a5cbd4257"/>
    <p:sldLayoutId xmlns:r="http://schemas.openxmlformats.org/officeDocument/2006/relationships" id="2147483659" r:id="R74f417774df94fb4"/>
  </p:sldLayoutIdLst>
  <p:txStyles>
    <p:titleStyle>
      <a:lvl1pPr xmlns:a="http://schemas.openxmlformats.org/drawingml/2006/main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3CDD65BA-38C5-43FF-900B-07657E3ACB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9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99581A7F-3A10-4AE6-BA2B-5B15997A447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1600201"/>
            <a:ext cx="109728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D2094C88-4147-4E38-9170-7E4F14CA6BF4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737600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BF46508-FCCE-3E4A-8DBC-F8572B94EAEB}" type="datetime1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88A5BA41-7B14-4C6E-B286-C293A1773BA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65600" y="6356351"/>
            <a:ext cx="3860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6B8D5DE-4769-49C8-B8D8-7D2140FA8F7D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41688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61" r:id="Ra9752e405eb8453e"/>
    <p:sldLayoutId xmlns:r="http://schemas.openxmlformats.org/officeDocument/2006/relationships" id="2147483662" r:id="R732b9f2211974ada"/>
    <p:sldLayoutId xmlns:r="http://schemas.openxmlformats.org/officeDocument/2006/relationships" id="2147483663" r:id="Rc6f6e68e897148fd"/>
    <p:sldLayoutId xmlns:r="http://schemas.openxmlformats.org/officeDocument/2006/relationships" id="2147483664" r:id="R958c8318dd114aab"/>
    <p:sldLayoutId xmlns:r="http://schemas.openxmlformats.org/officeDocument/2006/relationships" id="2147483665" r:id="R9a8f1744893d4213"/>
    <p:sldLayoutId xmlns:r="http://schemas.openxmlformats.org/officeDocument/2006/relationships" id="2147483666" r:id="R403583f816e84789"/>
    <p:sldLayoutId xmlns:r="http://schemas.openxmlformats.org/officeDocument/2006/relationships" id="2147483667" r:id="R87ade39c5b474441"/>
    <p:sldLayoutId xmlns:r="http://schemas.openxmlformats.org/officeDocument/2006/relationships" id="2147483668" r:id="Rfa2c3dbe244548d0"/>
    <p:sldLayoutId xmlns:r="http://schemas.openxmlformats.org/officeDocument/2006/relationships" id="2147483669" r:id="Radb9c5a1d12e4042"/>
    <p:sldLayoutId xmlns:r="http://schemas.openxmlformats.org/officeDocument/2006/relationships" id="2147483670" r:id="R3a50db7a820d4e67"/>
    <p:sldLayoutId xmlns:r="http://schemas.openxmlformats.org/officeDocument/2006/relationships" id="2147483671" r:id="R0ae3f1b4e96e4c25"/>
    <p:sldLayoutId xmlns:r="http://schemas.openxmlformats.org/officeDocument/2006/relationships" id="2147483672" r:id="R597b082f329746ee"/>
    <p:sldLayoutId xmlns:r="http://schemas.openxmlformats.org/officeDocument/2006/relationships" id="2147483673" r:id="R49468d8f410c43ff"/>
    <p:sldLayoutId xmlns:r="http://schemas.openxmlformats.org/officeDocument/2006/relationships" id="2147483674" r:id="R7247a66a79ba4381"/>
    <p:sldLayoutId xmlns:r="http://schemas.openxmlformats.org/officeDocument/2006/relationships" id="2147483675" r:id="R7a8b861556be4062"/>
  </p:sldLayoutIdLst>
  <p:hf hdr="0" ftr="0" dt="0"/>
  <p:txStyles>
    <p:titleStyle>
      <a:lvl1pPr xmlns:a="http://schemas.openxmlformats.org/drawingml/2006/main" algn="ctr" defTabSz="609585">
        <a:spcBef>
          <a:spcPct val="0"/>
        </a:spcBef>
        <a:buNone/>
        <a:defRPr sz="5333" kern="1200">
          <a:solidFill>
            <a:schemeClr val="tx1"/>
          </a:solidFill>
          <a:latin typeface="Century Gothic"/>
          <a:ea typeface="Century Gothic"/>
          <a:cs typeface="Century Gothic"/>
        </a:defRPr>
      </a:lvl1pPr>
    </p:titleStyle>
    <p:bodyStyle>
      <a:lvl1pPr xmlns:a="http://schemas.openxmlformats.org/drawingml/2006/main" marL="457189" indent="-457189" algn="l" defTabSz="609585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1pPr>
      <a:lvl2pPr xmlns:a="http://schemas.openxmlformats.org/drawingml/2006/main" marL="990575" indent="-380990" algn="l" defTabSz="609585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2pPr>
      <a:lvl3pPr xmlns:a="http://schemas.openxmlformats.org/drawingml/2006/main" marL="1523962" indent="-304792" algn="l" defTabSz="609585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3pPr>
      <a:lvl4pPr xmlns:a="http://schemas.openxmlformats.org/drawingml/2006/main" marL="2133547" indent="-304792" algn="l" defTabSz="609585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4pPr>
      <a:lvl5pPr xmlns:a="http://schemas.openxmlformats.org/drawingml/2006/main" marL="2743131" indent="-304792" algn="l" defTabSz="609585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5pPr>
      <a:lvl6pPr xmlns:a="http://schemas.openxmlformats.org/drawingml/2006/main" marL="335271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962301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57188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5181470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09585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21917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82875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43833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304792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65750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267093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4876678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3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36F9D085-9733-48C7-A875-C039C95599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9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DBF60C69-8B62-45BF-B6B9-EF83950A261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1600201"/>
            <a:ext cx="109728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9DF9B86-A61D-411C-AC0F-6AB730FAC650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737600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BF46508-FCCE-3E4A-8DBC-F8572B94EAEB}" type="datetime1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A18F76F-24A7-48B9-AA6F-165A26A3F9A6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65600" y="6356351"/>
            <a:ext cx="3860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F36961B-083C-477A-B22E-85FEF804006A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41688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77" r:id="Rfd2092a050064af1"/>
    <p:sldLayoutId xmlns:r="http://schemas.openxmlformats.org/officeDocument/2006/relationships" id="2147483678" r:id="Rb1cad56800ec4141"/>
    <p:sldLayoutId xmlns:r="http://schemas.openxmlformats.org/officeDocument/2006/relationships" id="2147483679" r:id="R989a7dffa4594295"/>
    <p:sldLayoutId xmlns:r="http://schemas.openxmlformats.org/officeDocument/2006/relationships" id="2147483680" r:id="Rd3c2b27768694be8"/>
    <p:sldLayoutId xmlns:r="http://schemas.openxmlformats.org/officeDocument/2006/relationships" id="2147483681" r:id="Rb0031d686d844554"/>
    <p:sldLayoutId xmlns:r="http://schemas.openxmlformats.org/officeDocument/2006/relationships" id="2147483682" r:id="R1db20dbde6144f4e"/>
    <p:sldLayoutId xmlns:r="http://schemas.openxmlformats.org/officeDocument/2006/relationships" id="2147483683" r:id="R71236388296748e0"/>
    <p:sldLayoutId xmlns:r="http://schemas.openxmlformats.org/officeDocument/2006/relationships" id="2147483684" r:id="Rbfdc88b8f43f495f"/>
    <p:sldLayoutId xmlns:r="http://schemas.openxmlformats.org/officeDocument/2006/relationships" id="2147483685" r:id="Rfb7683ab1a4c401d"/>
    <p:sldLayoutId xmlns:r="http://schemas.openxmlformats.org/officeDocument/2006/relationships" id="2147483686" r:id="R7e0d617fbb6f4034"/>
    <p:sldLayoutId xmlns:r="http://schemas.openxmlformats.org/officeDocument/2006/relationships" id="2147483687" r:id="Ree4d275a0c904d97"/>
    <p:sldLayoutId xmlns:r="http://schemas.openxmlformats.org/officeDocument/2006/relationships" id="2147483688" r:id="R8721e4e32aef4930"/>
    <p:sldLayoutId xmlns:r="http://schemas.openxmlformats.org/officeDocument/2006/relationships" id="2147483689" r:id="R622004e903804b53"/>
    <p:sldLayoutId xmlns:r="http://schemas.openxmlformats.org/officeDocument/2006/relationships" id="2147483690" r:id="Rc85033928c304e3f"/>
    <p:sldLayoutId xmlns:r="http://schemas.openxmlformats.org/officeDocument/2006/relationships" id="2147483691" r:id="R3e3986a9cc5c479c"/>
    <p:sldLayoutId xmlns:r="http://schemas.openxmlformats.org/officeDocument/2006/relationships" id="2147483692" r:id="R2dc7b5fabaf24490"/>
  </p:sldLayoutIdLst>
  <p:hf hdr="0" ftr="0" dt="0"/>
  <p:txStyles>
    <p:titleStyle>
      <a:lvl1pPr xmlns:a="http://schemas.openxmlformats.org/drawingml/2006/main" algn="ctr" defTabSz="609585">
        <a:spcBef>
          <a:spcPct val="0"/>
        </a:spcBef>
        <a:buNone/>
        <a:defRPr sz="5333" kern="1200">
          <a:solidFill>
            <a:schemeClr val="tx1"/>
          </a:solidFill>
          <a:latin typeface="Century Gothic"/>
          <a:ea typeface="Century Gothic"/>
          <a:cs typeface="Century Gothic"/>
        </a:defRPr>
      </a:lvl1pPr>
    </p:titleStyle>
    <p:bodyStyle>
      <a:lvl1pPr xmlns:a="http://schemas.openxmlformats.org/drawingml/2006/main" marL="457189" indent="-457189" algn="l" defTabSz="609585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1pPr>
      <a:lvl2pPr xmlns:a="http://schemas.openxmlformats.org/drawingml/2006/main" marL="990575" indent="-380990" algn="l" defTabSz="609585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2pPr>
      <a:lvl3pPr xmlns:a="http://schemas.openxmlformats.org/drawingml/2006/main" marL="1523962" indent="-304792" algn="l" defTabSz="609585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3pPr>
      <a:lvl4pPr xmlns:a="http://schemas.openxmlformats.org/drawingml/2006/main" marL="2133547" indent="-304792" algn="l" defTabSz="609585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4pPr>
      <a:lvl5pPr xmlns:a="http://schemas.openxmlformats.org/drawingml/2006/main" marL="2743131" indent="-304792" algn="l" defTabSz="609585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5pPr>
      <a:lvl6pPr xmlns:a="http://schemas.openxmlformats.org/drawingml/2006/main" marL="335271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962301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57188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5181470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09585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21917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82875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43833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304792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65750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267093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4876678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4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5A4C793E-911F-41B8-B5B6-84EA53247F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9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C688C7A6-A2E6-44E2-81DF-6B35A030002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1600201"/>
            <a:ext cx="109728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4C5C681-8DEB-4778-B150-5C09D55D756E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737600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BF46508-FCCE-3E4A-8DBC-F8572B94EAEB}" type="datetime1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A759817-29CA-4240-AB3B-22B99AA16642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65600" y="6356351"/>
            <a:ext cx="3860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B889F9F-5933-4334-890C-59793A108AB8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41688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94" r:id="R5ef7bf9dbd484e9e"/>
    <p:sldLayoutId xmlns:r="http://schemas.openxmlformats.org/officeDocument/2006/relationships" id="2147483695" r:id="R3f166bdc34634f08"/>
    <p:sldLayoutId xmlns:r="http://schemas.openxmlformats.org/officeDocument/2006/relationships" id="2147483696" r:id="Ra8b6293d25594d28"/>
    <p:sldLayoutId xmlns:r="http://schemas.openxmlformats.org/officeDocument/2006/relationships" id="2147483697" r:id="Rfdf54ca979ad4ace"/>
    <p:sldLayoutId xmlns:r="http://schemas.openxmlformats.org/officeDocument/2006/relationships" id="2147483698" r:id="R66704650e2e34f1f"/>
    <p:sldLayoutId xmlns:r="http://schemas.openxmlformats.org/officeDocument/2006/relationships" id="2147483699" r:id="Rbadb3609275a47d1"/>
    <p:sldLayoutId xmlns:r="http://schemas.openxmlformats.org/officeDocument/2006/relationships" id="2147483700" r:id="R3024e8605c6142b6"/>
    <p:sldLayoutId xmlns:r="http://schemas.openxmlformats.org/officeDocument/2006/relationships" id="2147483701" r:id="Rc5db5c305fe74f47"/>
    <p:sldLayoutId xmlns:r="http://schemas.openxmlformats.org/officeDocument/2006/relationships" id="2147483702" r:id="R0b050e1ecdab4bd4"/>
    <p:sldLayoutId xmlns:r="http://schemas.openxmlformats.org/officeDocument/2006/relationships" id="2147483703" r:id="R46a6c133bad348e5"/>
    <p:sldLayoutId xmlns:r="http://schemas.openxmlformats.org/officeDocument/2006/relationships" id="2147483704" r:id="R4874ae33a58d437c"/>
    <p:sldLayoutId xmlns:r="http://schemas.openxmlformats.org/officeDocument/2006/relationships" id="2147483705" r:id="R1d1e694f20d64e8e"/>
    <p:sldLayoutId xmlns:r="http://schemas.openxmlformats.org/officeDocument/2006/relationships" id="2147483706" r:id="R235ff30b3586452c"/>
    <p:sldLayoutId xmlns:r="http://schemas.openxmlformats.org/officeDocument/2006/relationships" id="2147483707" r:id="Ra37c0024c17248ff"/>
    <p:sldLayoutId xmlns:r="http://schemas.openxmlformats.org/officeDocument/2006/relationships" id="2147483708" r:id="R04304d91a9764299"/>
  </p:sldLayoutIdLst>
  <p:hf hdr="0" ftr="0" dt="0"/>
  <p:txStyles>
    <p:titleStyle>
      <a:lvl1pPr xmlns:a="http://schemas.openxmlformats.org/drawingml/2006/main" algn="ctr" defTabSz="609585">
        <a:spcBef>
          <a:spcPct val="0"/>
        </a:spcBef>
        <a:buNone/>
        <a:defRPr sz="5333" kern="1200">
          <a:solidFill>
            <a:schemeClr val="tx1"/>
          </a:solidFill>
          <a:latin typeface="Century Gothic"/>
          <a:ea typeface="Century Gothic"/>
          <a:cs typeface="Century Gothic"/>
        </a:defRPr>
      </a:lvl1pPr>
    </p:titleStyle>
    <p:bodyStyle>
      <a:lvl1pPr xmlns:a="http://schemas.openxmlformats.org/drawingml/2006/main" marL="457189" indent="-457189" algn="l" defTabSz="609585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1pPr>
      <a:lvl2pPr xmlns:a="http://schemas.openxmlformats.org/drawingml/2006/main" marL="990575" indent="-380990" algn="l" defTabSz="609585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2pPr>
      <a:lvl3pPr xmlns:a="http://schemas.openxmlformats.org/drawingml/2006/main" marL="1523962" indent="-304792" algn="l" defTabSz="609585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3pPr>
      <a:lvl4pPr xmlns:a="http://schemas.openxmlformats.org/drawingml/2006/main" marL="2133547" indent="-304792" algn="l" defTabSz="609585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4pPr>
      <a:lvl5pPr xmlns:a="http://schemas.openxmlformats.org/drawingml/2006/main" marL="2743131" indent="-304792" algn="l" defTabSz="609585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5pPr>
      <a:lvl6pPr xmlns:a="http://schemas.openxmlformats.org/drawingml/2006/main" marL="335271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962301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57188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5181470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09585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21917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82875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43833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304792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65750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267093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4876678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5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5774A4E6-7A91-4436-AE56-4FE8208197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9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9349C531-D84E-4E4E-BE24-F72C18CF7F8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1600201"/>
            <a:ext cx="109728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5824729-490E-4641-9295-C8410AC529DE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737600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BF46508-FCCE-3E4A-8DBC-F8572B94EAEB}" type="datetime1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F99E509-83C6-418D-978A-B08F2F526C5D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65600" y="6356351"/>
            <a:ext cx="3860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198EE19-C078-44B5-8709-66A7AAAA4BE6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41688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710" r:id="R7d279492f2fb4e90"/>
    <p:sldLayoutId xmlns:r="http://schemas.openxmlformats.org/officeDocument/2006/relationships" id="2147483711" r:id="R7883ae5f90c44594"/>
    <p:sldLayoutId xmlns:r="http://schemas.openxmlformats.org/officeDocument/2006/relationships" id="2147483712" r:id="Ra65003d3040d45f1"/>
    <p:sldLayoutId xmlns:r="http://schemas.openxmlformats.org/officeDocument/2006/relationships" id="2147483713" r:id="R21fbbf686ca2493c"/>
    <p:sldLayoutId xmlns:r="http://schemas.openxmlformats.org/officeDocument/2006/relationships" id="2147483714" r:id="R98ec992338764b36"/>
    <p:sldLayoutId xmlns:r="http://schemas.openxmlformats.org/officeDocument/2006/relationships" id="2147483715" r:id="R869bdaaac2a64421"/>
    <p:sldLayoutId xmlns:r="http://schemas.openxmlformats.org/officeDocument/2006/relationships" id="2147483716" r:id="Rfaba933d861f42d8"/>
    <p:sldLayoutId xmlns:r="http://schemas.openxmlformats.org/officeDocument/2006/relationships" id="2147483717" r:id="Raa99df59dfc44693"/>
    <p:sldLayoutId xmlns:r="http://schemas.openxmlformats.org/officeDocument/2006/relationships" id="2147483718" r:id="Rd635f90e89aa4871"/>
    <p:sldLayoutId xmlns:r="http://schemas.openxmlformats.org/officeDocument/2006/relationships" id="2147483719" r:id="R4b382000ec134e4f"/>
    <p:sldLayoutId xmlns:r="http://schemas.openxmlformats.org/officeDocument/2006/relationships" id="2147483720" r:id="Rae7096eec215441e"/>
    <p:sldLayoutId xmlns:r="http://schemas.openxmlformats.org/officeDocument/2006/relationships" id="2147483721" r:id="R671e74f9e00f494c"/>
    <p:sldLayoutId xmlns:r="http://schemas.openxmlformats.org/officeDocument/2006/relationships" id="2147483722" r:id="R545c0de9e2ae4b6b"/>
    <p:sldLayoutId xmlns:r="http://schemas.openxmlformats.org/officeDocument/2006/relationships" id="2147483723" r:id="Raa519296b68445bf"/>
    <p:sldLayoutId xmlns:r="http://schemas.openxmlformats.org/officeDocument/2006/relationships" id="2147483724" r:id="R893727c9a0b94e05"/>
  </p:sldLayoutIdLst>
  <p:hf hdr="0" ftr="0" dt="0"/>
  <p:txStyles>
    <p:titleStyle>
      <a:lvl1pPr xmlns:a="http://schemas.openxmlformats.org/drawingml/2006/main" algn="ctr" defTabSz="609585">
        <a:spcBef>
          <a:spcPct val="0"/>
        </a:spcBef>
        <a:buNone/>
        <a:defRPr sz="5333" kern="1200">
          <a:solidFill>
            <a:schemeClr val="tx1"/>
          </a:solidFill>
          <a:latin typeface="Century Gothic"/>
          <a:ea typeface="Century Gothic"/>
          <a:cs typeface="Century Gothic"/>
        </a:defRPr>
      </a:lvl1pPr>
    </p:titleStyle>
    <p:bodyStyle>
      <a:lvl1pPr xmlns:a="http://schemas.openxmlformats.org/drawingml/2006/main" marL="457189" indent="-457189" algn="l" defTabSz="609585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1pPr>
      <a:lvl2pPr xmlns:a="http://schemas.openxmlformats.org/drawingml/2006/main" marL="990575" indent="-380990" algn="l" defTabSz="609585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2pPr>
      <a:lvl3pPr xmlns:a="http://schemas.openxmlformats.org/drawingml/2006/main" marL="1523962" indent="-304792" algn="l" defTabSz="609585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3pPr>
      <a:lvl4pPr xmlns:a="http://schemas.openxmlformats.org/drawingml/2006/main" marL="2133547" indent="-304792" algn="l" defTabSz="609585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4pPr>
      <a:lvl5pPr xmlns:a="http://schemas.openxmlformats.org/drawingml/2006/main" marL="2743131" indent="-304792" algn="l" defTabSz="609585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5pPr>
      <a:lvl6pPr xmlns:a="http://schemas.openxmlformats.org/drawingml/2006/main" marL="335271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962301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57188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5181470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09585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21917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82875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43833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304792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65750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267093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4876678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Masters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Masters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eacon Hospital Fonts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Masters/theme/theme6.xml><?xml version="1.0" encoding="utf-8"?>
<a:theme xmlns:a="http://schemas.openxmlformats.org/drawingml/2006/main" name="BH 202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58.xml" Id="R9b7d51aef2f042f0" /><Relationship Type="http://schemas.openxmlformats.org/officeDocument/2006/relationships/image" Target="/ppt/media/image7.png" Id="R4c7500eb6e3c4a05" /><Relationship Type="http://schemas.openxmlformats.org/officeDocument/2006/relationships/notesSlide" Target="/ppt/notesSlides/notesSlide1.xml" Id="R52ab23b41bf3486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43.xml" Id="Rdef43bef9be94f47" /><Relationship Type="http://schemas.openxmlformats.org/officeDocument/2006/relationships/image" Target="/ppt/media/image2.jpeg" Id="Rc141385b5da04520" /><Relationship Type="http://schemas.openxmlformats.org/officeDocument/2006/relationships/image" Target="/ppt/media/image8.png" Id="Rb64cf767047944c1" /><Relationship Type="http://schemas.openxmlformats.org/officeDocument/2006/relationships/notesSlide" Target="/ppt/notesSlides/notesSlide2.xml" Id="Re582f920bc384c6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44.xml" Id="R7c5010be7b7b4c86" /><Relationship Type="http://schemas.openxmlformats.org/officeDocument/2006/relationships/image" Target="/ppt/media/image8.png" Id="Ra57e66d1d7f742d2" /><Relationship Type="http://schemas.openxmlformats.org/officeDocument/2006/relationships/notesSlide" Target="/ppt/notesSlides/notesSlide3.xml" Id="Re0ecef4b941d42c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50.xml" Id="R4494dba0beca4ecf" /><Relationship Type="http://schemas.openxmlformats.org/officeDocument/2006/relationships/image" Target="/ppt/media/image9.png" Id="R2f13df028a024e62" /><Relationship Type="http://schemas.openxmlformats.org/officeDocument/2006/relationships/image" Target="/ppt/media/image8.png" Id="R0f8fbaf5861f486d" /><Relationship Type="http://schemas.openxmlformats.org/officeDocument/2006/relationships/notesSlide" Target="/ppt/notesSlides/notesSlide4.xml" Id="Rfcccbe47bddd43a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50.xml" Id="R2e85ab63976f4812" /><Relationship Type="http://schemas.openxmlformats.org/officeDocument/2006/relationships/image" Target="/ppt/media/image3.jpeg" Id="Rd6c53c032dc44313" /><Relationship Type="http://schemas.openxmlformats.org/officeDocument/2006/relationships/image" Target="/ppt/media/image8.png" Id="R4f68868357654e1a" /><Relationship Type="http://schemas.openxmlformats.org/officeDocument/2006/relationships/notesSlide" Target="/ppt/notesSlides/notesSlide5.xml" Id="R2bcaa5d7dfb244e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50.xml" Id="Rcc4bd4f495394a8e" /><Relationship Type="http://schemas.openxmlformats.org/officeDocument/2006/relationships/image" Target="/ppt/media/image10.png" Id="Rf47496a8b2644705" /><Relationship Type="http://schemas.openxmlformats.org/officeDocument/2006/relationships/image" Target="/ppt/media/image8.png" Id="R576fb50f5de64c09" /><Relationship Type="http://schemas.openxmlformats.org/officeDocument/2006/relationships/notesSlide" Target="/ppt/notesSlides/notesSlide6.xml" Id="Ra724e2624a73440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44.xml" Id="R6aa803c1549548b9" /><Relationship Type="http://schemas.openxmlformats.org/officeDocument/2006/relationships/image" Target="/ppt/media/image8.png" Id="Re17d6f9c48ea41a1" /><Relationship Type="http://schemas.openxmlformats.org/officeDocument/2006/relationships/notesSlide" Target="/ppt/notesSlides/notesSlide7.xml" Id="R8c27bf78b599417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45.xml" Id="Rf9d0edadc8fb4af2" /><Relationship Type="http://schemas.openxmlformats.org/officeDocument/2006/relationships/image" Target="/ppt/media/image8.png" Id="R51b4fca6f5cd4256" /><Relationship Type="http://schemas.openxmlformats.org/officeDocument/2006/relationships/image" Target="/ppt/media/image11.png" Id="R7097cf880b5d42dc" /><Relationship Type="http://schemas.openxmlformats.org/officeDocument/2006/relationships/notesSlide" Target="/ppt/notesSlides/notesSlide8.xml" Id="R76d872fd7d1a4a3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45.xml" Id="R4563fb6533df4d22" /><Relationship Type="http://schemas.openxmlformats.org/officeDocument/2006/relationships/image" Target="/ppt/media/image8.png" Id="R4f38ebe1b90743aa" /><Relationship Type="http://schemas.openxmlformats.org/officeDocument/2006/relationships/notesSlide" Target="/ppt/notesSlides/notesSlide9.xml" Id="R404057a81482475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48.xml" Id="R586a67963c004ff3" /><Relationship Type="http://schemas.openxmlformats.org/officeDocument/2006/relationships/image" Target="/ppt/media/image8.png" Id="Rdcc852cacc4e4231" /><Relationship Type="http://schemas.openxmlformats.org/officeDocument/2006/relationships/notesSlide" Target="/ppt/notesSlides/notesSlide10.xml" Id="Re42b271f1c3a41b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48.xml" Id="Rbcc72ee90dbc46b4" /><Relationship Type="http://schemas.openxmlformats.org/officeDocument/2006/relationships/image" Target="/ppt/media/image8.png" Id="R247b4ab45a7647eb" /><Relationship Type="http://schemas.openxmlformats.org/officeDocument/2006/relationships/notesSlide" Target="/ppt/notesSlides/notesSlide11.xml" Id="R4f43974fa98c489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48.xml" Id="R502c49d91da64b72" /><Relationship Type="http://schemas.openxmlformats.org/officeDocument/2006/relationships/image" Target="/ppt/media/image8.png" Id="Rde2f9d448ff9473c" /><Relationship Type="http://schemas.openxmlformats.org/officeDocument/2006/relationships/notesSlide" Target="/ppt/notesSlides/notesSlide12.xml" Id="Rf1541e076b1a460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50.xml" Id="Ra4fd2929c5d649c8" /><Relationship Type="http://schemas.openxmlformats.org/officeDocument/2006/relationships/image" Target="/ppt/media/image8.png" Id="R55a0bb592afc4b21" /><Relationship Type="http://schemas.openxmlformats.org/officeDocument/2006/relationships/notesSlide" Target="/ppt/notesSlides/notesSlide13.xml" Id="Rc59c895e7f474df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53.xml" Id="R324171853d4544f5" /><Relationship Type="http://schemas.openxmlformats.org/officeDocument/2006/relationships/image" Target="/ppt/media/image12.png" Id="R7c03db6de1ba4db2" /><Relationship Type="http://schemas.openxmlformats.org/officeDocument/2006/relationships/image" Target="/ppt/media/image13.png" Id="R7d954b42398c4314" /><Relationship Type="http://schemas.openxmlformats.org/officeDocument/2006/relationships/image" Target="/ppt/media/image8.png" Id="Re99e2c4b3a864bd4" /><Relationship Type="http://schemas.openxmlformats.org/officeDocument/2006/relationships/notesSlide" Target="/ppt/notesSlides/notesSlide14.xml" Id="R0a6f9a1dd7964a0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48.xml" Id="R8c815ce84eb14d49" /><Relationship Type="http://schemas.openxmlformats.org/officeDocument/2006/relationships/image" Target="/ppt/media/image8.png" Id="Rf586626d9b9a40ba" /><Relationship Type="http://schemas.openxmlformats.org/officeDocument/2006/relationships/notesSlide" Target="/ppt/notesSlides/notesSlide15.xml" Id="R157d7e478ce543d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48.xml" Id="Rb19bdabdbae4478c" /><Relationship Type="http://schemas.openxmlformats.org/officeDocument/2006/relationships/image" Target="/ppt/media/image8.png" Id="Rfdf77bd2d1534bff" /><Relationship Type="http://schemas.openxmlformats.org/officeDocument/2006/relationships/notesSlide" Target="/ppt/notesSlides/notesSlide16.xml" Id="Rab787de43dfd457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48.xml" Id="R3de76f884b1a4fc4" /><Relationship Type="http://schemas.openxmlformats.org/officeDocument/2006/relationships/image" Target="/ppt/media/image8.png" Id="Rd208b2d81104448f" /><Relationship Type="http://schemas.openxmlformats.org/officeDocument/2006/relationships/notesSlide" Target="/ppt/notesSlides/notesSlide17.xml" Id="R98ba70130a184da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48.xml" Id="Rdbf562c1deab4354" /><Relationship Type="http://schemas.openxmlformats.org/officeDocument/2006/relationships/image" Target="/ppt/media/image8.png" Id="R90d3258c302346f4" /><Relationship Type="http://schemas.openxmlformats.org/officeDocument/2006/relationships/notesSlide" Target="/ppt/notesSlides/notesSlide18.xml" Id="Rd21d62f1ea53406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48.xml" Id="R5a7f8a8a49244741" /><Relationship Type="http://schemas.openxmlformats.org/officeDocument/2006/relationships/image" Target="/ppt/media/image8.png" Id="R72c12e86f3194564" /><Relationship Type="http://schemas.openxmlformats.org/officeDocument/2006/relationships/notesSlide" Target="/ppt/notesSlides/notesSlide19.xml" Id="Re4b9bc37050440b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55.xml" Id="R81d2d0abfcad42e1" /><Relationship Type="http://schemas.openxmlformats.org/officeDocument/2006/relationships/notesSlide" Target="/ppt/notesSlides/notesSlide20.xml" Id="Red2a30dd6f1449e8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7500eb6e3c4a05"/>
          <a:srcRect xmlns:a="http://schemas.openxmlformats.org/drawingml/2006/main" l="6928" t="0" r="854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" y="-1"/>
            <a:ext cx="12192001" cy="5606236"/>
          </a:xfrm>
          <a:prstGeom xmlns:a="http://schemas.openxmlformats.org/drawingml/2006/main" prst="rect">
            <a:avLst/>
          </a:prstGeom>
        </p:spPr>
      </p:pic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1E45FCC-0FCD-3378-E3F1-FA0919EB2C4B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982133" y="1609316"/>
            <a:ext cx="9144000" cy="23876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rPr sz="4267" b="1"/>
              <a:t>MIMICS</a:t>
            </a:r>
            <a:endParaRPr sz="4267"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FE70528E-FFF6-EBD6-5679-208147E22BC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982133" y="2630788"/>
            <a:ext cx="9144000" cy="1655763"/>
          </a:xfrm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867"/>
              <a:t>Prof Rónán Collins</a:t>
            </a:r>
          </a:p>
          <a:p xmlns:a="http://schemas.openxmlformats.org/drawingml/2006/main">
            <a:r>
              <a:rPr sz="1867"/>
              <a:t>Consultant Stroke Physician &amp; Geriatrician</a:t>
            </a:r>
          </a:p>
          <a:p xmlns:a="http://schemas.openxmlformats.org/drawingml/2006/main">
            <a:r>
              <a:rPr sz="1867"/>
              <a:t>Beacon Brain Institute – Beacon Hospital</a:t>
            </a: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83427336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6C34330-D423-EC49-B886-739E02456C7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Mimics 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9AFA88E2-CB69-6748-A059-180354470BB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8829" y="1997570"/>
            <a:ext cx="7790276" cy="128887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Prof. Rónán Collins / Dr Sarah Coveney</a:t>
            </a:r>
          </a:p>
          <a:p xmlns:a="http://schemas.openxmlformats.org/drawingml/2006/main">
            <a:r>
              <a:t>Consultant Physicians in Geriatric and Stroke Medicine</a:t>
            </a:r>
          </a:p>
        </p:txBody>
      </p:sp>
      <p:sp>
        <p:nvSpPr>
          <p:cNvPr id="4" name="Straight Connector 3">
            <a:extLst xmlns:a="http://schemas.openxmlformats.org/drawingml/2006/main">
              <a:ext uri="{FF2B5EF4-FFF2-40B4-BE49-F238E27FC236}">
                <a16:creationId xmlns:a16="http://schemas.microsoft.com/office/drawing/2014/main" id="{DD298E2B-933C-468B-B08D-BBCDC588C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829" y="2000615"/>
            <a:ext cx="1105317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chemeClr val="bg1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0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41385b5da045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23201" y="5771802"/>
            <a:ext cx="4152899" cy="576500"/>
          </a:xfrm>
          <a:prstGeom xmlns:a="http://schemas.openxmlformats.org/drawingml/2006/main" prst="rect">
            <a:avLst/>
          </a:prstGeom>
        </p:spPr>
      </p:pic>
      <p:pic>
        <p:nvPicPr>
          <p:cNvPr id="11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4cf767047944c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66076" y="5684718"/>
            <a:ext cx="4267149" cy="91853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74640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7" name="Content Placeholder 4"/>
          <p:cNvGraphicFramePr/>
          <p:nvPr/>
        </p:nvGraphicFramePr>
        <p:xfrm>
          <a:off xmlns:a="http://schemas.openxmlformats.org/drawingml/2006/main" x="679258" y="994110"/>
          <a:ext xmlns:a="http://schemas.openxmlformats.org/drawingml/2006/main" cx="9776858" cy="4915499"/>
        </p:xfrm>
        <a:graphic xmlns:a="http://schemas.openxmlformats.org/drawingml/2006/main"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073843"/>
                <a:gridCol w="4703015"/>
              </a:tblGrid>
              <a:tr h="420971">
                <a:tc>
                  <a:txBody>
                    <a:bodyPr/>
                    <a:lstStyle/>
                    <a:p>
                      <a:r>
                        <a:rPr sz="1900"/>
                        <a:t>Definition</a:t>
                      </a:r>
                    </a:p>
                  </a:txBody>
                  <a:tcPr marL="105243" marR="105243" marT="52621" marB="52621" anchor="ctr"/>
                </a:tc>
                <a:tc>
                  <a:txBody>
                    <a:bodyPr/>
                    <a:lstStyle/>
                    <a:p>
                      <a:r>
                        <a:rPr sz="1900"/>
                        <a:t>TIA</a:t>
                      </a:r>
                    </a:p>
                  </a:txBody>
                  <a:tcPr marL="105243" marR="105243" marT="52621" marB="52621" anchor="ctr"/>
                </a:tc>
              </a:tr>
              <a:tr h="1678004">
                <a:tc>
                  <a:txBody>
                    <a:bodyPr/>
                    <a:lstStyle/>
                    <a:p>
                      <a:r>
                        <a:rPr sz="1900" b="1"/>
                        <a:t>‘Traditional’ WHO/time-based</a:t>
                      </a:r>
                    </a:p>
                    <a:p>
                      <a:r>
                        <a:rPr sz="1900" b="1"/>
                        <a:t>WHO MONICA project 1988</a:t>
                      </a:r>
                    </a:p>
                  </a:txBody>
                  <a:tcPr marL="105243" marR="105243" marT="52621" marB="52621" anchor="ctr"/>
                </a:tc>
                <a:tc>
                  <a:txBody>
                    <a:bodyPr/>
                    <a:lstStyle/>
                    <a:p>
                      <a:endParaRPr sz="1900"/>
                    </a:p>
                    <a:p>
                      <a:r>
                        <a:rPr sz="1900"/>
                        <a:t>Rapidly developed focal (or global) disturbance of cerebral function, presumed vascular, lasting </a:t>
                      </a:r>
                      <a:r>
                        <a:rPr sz="1900" b="1"/>
                        <a:t>&lt;24 hours, </a:t>
                      </a:r>
                      <a:r>
                        <a:rPr sz="1900"/>
                        <a:t>with no apparent non-vascular cause</a:t>
                      </a:r>
                    </a:p>
                  </a:txBody>
                  <a:tcPr marL="105243" marR="105243" marT="52621" marB="52621" anchor="ctr"/>
                </a:tc>
              </a:tr>
              <a:tr h="1527643">
                <a:tc>
                  <a:txBody>
                    <a:bodyPr/>
                    <a:lstStyle/>
                    <a:p>
                      <a:r>
                        <a:rPr sz="1900" b="1"/>
                        <a:t>‘Modern’ tissue-based (AHA/ASA)</a:t>
                      </a:r>
                    </a:p>
                    <a:p>
                      <a:r>
                        <a:rPr sz="1300" b="1"/>
                        <a:t>Easton et al 2009</a:t>
                      </a:r>
                    </a:p>
                  </a:txBody>
                  <a:tcPr marL="105243" marR="105243" marT="52621" marB="52621" anchor="ctr"/>
                </a:tc>
                <a:tc>
                  <a:txBody>
                    <a:bodyPr/>
                    <a:lstStyle/>
                    <a:p>
                      <a:endParaRPr sz="1900"/>
                    </a:p>
                    <a:p>
                      <a:r>
                        <a:rPr sz="1900"/>
                        <a:t>A </a:t>
                      </a:r>
                      <a:r>
                        <a:rPr sz="1900" b="1"/>
                        <a:t>transient episode of neurological dysfunction caused by focal brain, spinal cord, or retinal ischaemia, without acute infarction</a:t>
                      </a:r>
                    </a:p>
                  </a:txBody>
                  <a:tcPr marL="105243" marR="105243" marT="52621" marB="52621" anchor="ctr"/>
                </a:tc>
              </a:tr>
              <a:tr h="1243163">
                <a:tc>
                  <a:txBody>
                    <a:bodyPr/>
                    <a:lstStyle/>
                    <a:p>
                      <a:r>
                        <a:rPr sz="1900" b="1"/>
                        <a:t>If acute infarction is demonstrated</a:t>
                      </a:r>
                    </a:p>
                    <a:p>
                      <a:r>
                        <a:rPr sz="1900" b="1"/>
                        <a:t>e.g. on DWI MRI typically</a:t>
                      </a:r>
                    </a:p>
                  </a:txBody>
                  <a:tcPr marL="105243" marR="105243" marT="52621" marB="52621" anchor="ctr"/>
                </a:tc>
                <a:tc>
                  <a:txBody>
                    <a:bodyPr/>
                    <a:lstStyle/>
                    <a:p>
                      <a:endParaRPr sz="1900"/>
                    </a:p>
                    <a:p>
                      <a:r>
                        <a:rPr sz="1900"/>
                        <a:t>Classified as </a:t>
                      </a:r>
                      <a:r>
                        <a:rPr sz="1900" b="1"/>
                        <a:t>ischaemic stroke, </a:t>
                      </a:r>
                      <a:r>
                        <a:rPr sz="1900"/>
                        <a:t>even if symptoms completely resolve within minutes</a:t>
                      </a:r>
                    </a:p>
                  </a:txBody>
                  <a:tcPr marL="105243" marR="105243" marT="52621" marB="52621" anchor="ctr"/>
                </a:tc>
              </a:tr>
            </a:tbl>
          </a:graphicData>
        </a:graphic>
      </p:graphicFrame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02976957-2842-4299-9291-DAC2B4B10FC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entury Gothic"/>
                <a:ea typeface="Century Gothic"/>
                <a:cs typeface="Century Gothic"/>
              </a:rPr>
              <a:t>20</a:t>
            </a:fld>
            <a:endParaRPr>
              <a:solidFill>
                <a:prstClr val="black">
                  <a:tint val="75000"/>
                </a:prst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EA4DB6B8-300B-4A31-A6FC-B83CBB774C6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Definition of a TIA </a:t>
            </a:r>
          </a:p>
        </p:txBody>
      </p:sp>
      <p:pic>
        <p:nvPicPr>
          <p:cNvPr id="10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7e66d1d7f742d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1" y="6058068"/>
            <a:ext cx="2844800" cy="61236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412342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Content Placeholder 4"/>
          <p:cNvPicPr>
            <a:picLocks xmlns:a="http://schemas.openxmlformats.org/drawingml/2006/main" noChangeAspect="1"/>
          </p:cNvPicPr>
          <p:nvPr>
            <p:ph idx="1"/>
          </p:nvPr>
        </p:nvPicPr>
        <p:blipFill>
          <a:blip xmlns:r="http://schemas.openxmlformats.org/officeDocument/2006/relationships" xmlns:a="http://schemas.openxmlformats.org/drawingml/2006/main" r:embed="R2f13df028a024e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45300" y="1340317"/>
            <a:ext cx="4495800" cy="4529401"/>
          </a:xfrm>
          <a:prstGeom xmlns:a="http://schemas.openxmlformats.org/drawingml/2006/main" prst="rect">
            <a:avLst/>
          </a:prstGeom>
        </p:spPr>
      </p:pic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DF6FA863-7139-4E12-AB6B-D9B2E522F81B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721600" y="1343755"/>
            <a:ext cx="4979369" cy="45259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TIA is a golden opportunity to prevent a stroke </a:t>
            </a:r>
          </a:p>
        </p:txBody>
      </p:sp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B756ADE4-4DFF-47B7-BD5A-08B58470D14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entury Gothic"/>
                <a:ea typeface="Century Gothic"/>
                <a:cs typeface="Century Gothic"/>
              </a:rPr>
              <a:t>21</a:t>
            </a:fld>
            <a:endParaRPr>
              <a:solidFill>
                <a:prstClr val="black">
                  <a:tint val="75000"/>
                </a:prst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C7201071-E461-4F4C-9C0C-F14BD98FF0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But the real definition …</a:t>
            </a:r>
          </a:p>
        </p:txBody>
      </p:sp>
      <p:pic>
        <p:nvPicPr>
          <p:cNvPr id="13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8fbaf5861f486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1" y="6058068"/>
            <a:ext cx="2844800" cy="61236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67297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266" name="Rectangle 2">
            <a:extLst xmlns:a="http://schemas.openxmlformats.org/drawingml/2006/main">
              <a:ext uri="{FF2B5EF4-FFF2-40B4-BE49-F238E27FC236}">
                <a16:creationId xmlns:a16="http://schemas.microsoft.com/office/drawing/2014/main" id="{7B133F91-26E3-47FA-A9B6-131A026333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</a:pPr>
            <a:r>
              <a:t>Timing of stroke after a TIA</a:t>
            </a:r>
          </a:p>
        </p:txBody>
      </p:sp>
      <p:sp>
        <p:nvSpPr>
          <p:cNvPr id="11267" name="Rectangle 3">
            <a:extLst xmlns:a="http://schemas.openxmlformats.org/drawingml/2006/main">
              <a:ext uri="{FF2B5EF4-FFF2-40B4-BE49-F238E27FC236}">
                <a16:creationId xmlns:a16="http://schemas.microsoft.com/office/drawing/2014/main" id="{CFB8CACC-5E03-4450-9320-69A9D66640B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lnSpc>
                <a:spcPct val="90000"/>
              </a:lnSpc>
              <a:buFontTx/>
              <a:buNone/>
            </a:pPr>
            <a:r>
              <a:rPr sz="2400"/>
              <a:t>  </a:t>
            </a:r>
          </a:p>
          <a:p xmlns:a="http://schemas.openxmlformats.org/drawingml/2006/main">
            <a:pPr>
              <a:lnSpc>
                <a:spcPct val="90000"/>
              </a:lnSpc>
              <a:buFontTx/>
              <a:buNone/>
            </a:pPr>
            <a:r>
              <a:rPr sz="2400"/>
              <a:t>- 17 % same day</a:t>
            </a:r>
          </a:p>
          <a:p xmlns:a="http://schemas.openxmlformats.org/drawingml/2006/main">
            <a:pPr>
              <a:lnSpc>
                <a:spcPct val="90000"/>
              </a:lnSpc>
              <a:buFontTx/>
              <a:buNone/>
            </a:pPr>
            <a:endParaRPr sz="2400"/>
          </a:p>
          <a:p xmlns:a="http://schemas.openxmlformats.org/drawingml/2006/main">
            <a:pPr>
              <a:lnSpc>
                <a:spcPct val="90000"/>
              </a:lnSpc>
              <a:buFontTx/>
              <a:buNone/>
            </a:pPr>
            <a:r>
              <a:rPr sz="2400"/>
              <a:t>- 9 % previous day</a:t>
            </a:r>
          </a:p>
          <a:p xmlns:a="http://schemas.openxmlformats.org/drawingml/2006/main">
            <a:pPr>
              <a:lnSpc>
                <a:spcPct val="90000"/>
              </a:lnSpc>
              <a:buFontTx/>
              <a:buNone/>
            </a:pPr>
            <a:endParaRPr sz="2400"/>
          </a:p>
          <a:p xmlns:a="http://schemas.openxmlformats.org/drawingml/2006/main">
            <a:pPr>
              <a:lnSpc>
                <a:spcPct val="90000"/>
              </a:lnSpc>
              <a:buFontTx/>
              <a:buNone/>
            </a:pPr>
            <a:r>
              <a:rPr sz="2400"/>
              <a:t>- 43 % previous week</a:t>
            </a:r>
          </a:p>
          <a:p xmlns:a="http://schemas.openxmlformats.org/drawingml/2006/main">
            <a:pPr>
              <a:lnSpc>
                <a:spcPct val="90000"/>
              </a:lnSpc>
              <a:buFontTx/>
              <a:buNone/>
            </a:pPr>
            <a:endParaRPr sz="2400"/>
          </a:p>
          <a:p xmlns:a="http://schemas.openxmlformats.org/drawingml/2006/main">
            <a:pPr>
              <a:lnSpc>
                <a:spcPct val="90000"/>
              </a:lnSpc>
              <a:buFontTx/>
              <a:buNone/>
            </a:pPr>
            <a:r>
              <a:rPr sz="1400" b="1"/>
              <a:t>Rothwell &amp; </a:t>
            </a:r>
            <a:r>
              <a:rPr sz="1400" b="1"/>
              <a:t>Warlow</a:t>
            </a:r>
            <a:r>
              <a:rPr sz="1400" b="1"/>
              <a:t> </a:t>
            </a:r>
            <a:r>
              <a:rPr sz="1400" b="1" i="1"/>
              <a:t>Neurology </a:t>
            </a:r>
            <a:r>
              <a:rPr sz="1400" b="1"/>
              <a:t>2005    </a:t>
            </a:r>
          </a:p>
          <a:p xmlns:a="http://schemas.openxmlformats.org/drawingml/2006/main">
            <a:pPr>
              <a:lnSpc>
                <a:spcPct val="90000"/>
              </a:lnSpc>
              <a:buFontTx/>
              <a:buNone/>
            </a:pPr>
            <a:endParaRPr sz="1400" b="1"/>
          </a:p>
        </p:txBody>
      </p:sp>
      <p:pic>
        <p:nvPicPr>
          <p:cNvPr id="11272" name="Picture 5"/>
          <p:cNvPicPr>
            <a:picLocks xmlns:a="http://schemas.openxmlformats.org/drawingml/2006/main" noChangeAspect="1"/>
          </p:cNvPicPr>
          <p:nvPr>
            <p:ph type="body" idx="4294967295"/>
          </p:nvPr>
        </p:nvPicPr>
        <p:blipFill>
          <a:blip xmlns:r="http://schemas.openxmlformats.org/officeDocument/2006/relationships" xmlns:a="http://schemas.openxmlformats.org/drawingml/2006/main" r:embed="Rd6c53c032dc4431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1356801"/>
            <a:ext cx="5122395" cy="4476011"/>
          </a:xfrm>
          <a:prstGeom xmlns:a="http://schemas.openxmlformats.org/drawingml/2006/main" prst="rect">
            <a:avLst/>
          </a:prstGeom>
        </p:spPr>
      </p:pic>
      <p:pic>
        <p:nvPicPr>
          <p:cNvPr id="11273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68868357654e1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1" y="6058068"/>
            <a:ext cx="2844800" cy="61236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48726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499989B-E19F-42D3-9D4C-849C69E8F1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2571" y="0"/>
            <a:ext cx="8596668" cy="13208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rPr>
                <a:latin typeface="+mn-lt"/>
                <a:ea typeface="+mn-lt"/>
                <a:cs typeface="+mn-lt"/>
              </a:rPr>
              <a:t>Stroke (TIA) ‘Mimics’</a:t>
            </a:r>
            <a:r>
              <a:rPr>
                <a:solidFill>
                  <a:srgbClr val="002060"/>
                </a:solidFill>
                <a:latin typeface="+mn-lt"/>
                <a:ea typeface="+mn-lt"/>
                <a:cs typeface="+mn-lt"/>
              </a:rPr>
              <a:t> </a:t>
            </a:r>
            <a:br>
              <a:rPr sz="3600">
                <a:latin typeface="+mn-lt"/>
                <a:ea typeface="+mn-lt"/>
                <a:cs typeface="+mn-lt"/>
              </a:rPr>
            </a:br>
            <a:endParaRPr sz="20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E2C8EF3-9F9B-4D9C-A149-2234977A981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20967" y="2054262"/>
            <a:ext cx="5958420" cy="3880772"/>
          </a:xfrm>
        </p:spPr>
        <p:txBody>
          <a:bodyPr xmlns:a="http://schemas.openxmlformats.org/drawingml/2006/main">
            <a:normAutofit lnSpcReduction="10000"/>
          </a:bodyPr>
          <a:lstStyle xmlns:a="http://schemas.openxmlformats.org/drawingml/2006/main"/>
          <a:p xmlns:a="http://schemas.openxmlformats.org/drawingml/2006/main">
            <a:r>
              <a:rPr sz="2000" b="1"/>
              <a:t>Migraine with Aura</a:t>
            </a:r>
          </a:p>
          <a:p xmlns:a="http://schemas.openxmlformats.org/drawingml/2006/main">
            <a:r>
              <a:rPr sz="2000" b="1"/>
              <a:t>Seizure (post Ictal /Todd’s paresis)</a:t>
            </a:r>
          </a:p>
          <a:p xmlns:a="http://schemas.openxmlformats.org/drawingml/2006/main">
            <a:r>
              <a:rPr sz="2000" b="1"/>
              <a:t>Transient Global Amnesia </a:t>
            </a:r>
          </a:p>
          <a:p xmlns:a="http://schemas.openxmlformats.org/drawingml/2006/main">
            <a:r>
              <a:rPr sz="2000" b="1"/>
              <a:t>Syncope</a:t>
            </a:r>
          </a:p>
          <a:p xmlns:a="http://schemas.openxmlformats.org/drawingml/2006/main">
            <a:r>
              <a:rPr sz="2000" b="1"/>
              <a:t>Peripheral Vertigo (e.g. BPPV, Vestibular Neuritis) </a:t>
            </a:r>
          </a:p>
          <a:p xmlns:a="http://schemas.openxmlformats.org/drawingml/2006/main">
            <a:r>
              <a:rPr sz="2000" b="1"/>
              <a:t>Functional Neurological Disorder (FND)</a:t>
            </a:r>
          </a:p>
          <a:p xmlns:a="http://schemas.openxmlformats.org/drawingml/2006/main">
            <a:r>
              <a:rPr sz="2000"/>
              <a:t>Post Procedure (‘Midazolam’ effect) </a:t>
            </a:r>
          </a:p>
          <a:p xmlns:a="http://schemas.openxmlformats.org/drawingml/2006/main">
            <a:r>
              <a:rPr sz="2000"/>
              <a:t>Hypoglycaemia</a:t>
            </a:r>
          </a:p>
          <a:p xmlns:a="http://schemas.openxmlformats.org/drawingml/2006/main">
            <a:r>
              <a:rPr sz="2000"/>
              <a:t>Mass e.g. tumour or abscess</a:t>
            </a:r>
          </a:p>
          <a:p xmlns:a="http://schemas.openxmlformats.org/drawingml/2006/main">
            <a:r>
              <a:rPr sz="2000"/>
              <a:t>Delirium / Infection</a:t>
            </a:r>
          </a:p>
          <a:p xmlns:a="http://schemas.openxmlformats.org/drawingml/2006/main">
            <a:endParaRPr/>
          </a:p>
          <a:p xmlns:a="http://schemas.openxmlformats.org/drawingml/2006/main"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48CBCDA3-87ED-4F43-9173-C26F0C51B8AE}"/>
              </a:ext>
            </a:extLst>
          </p:cNvPr>
          <p:cNvSpPr>
            <a:spLocks xmlns:a="http://schemas.openxmlformats.org/drawingml/2006/main" noGrp="1"/>
          </p:cNvSpPr>
          <p:nvPr>
            <p:ph type="ftr" idx="4294967295"/>
          </p:nvPr>
        </p:nvSpPr>
        <p:spPr>
          <a:xfrm xmlns:a="http://schemas.openxmlformats.org/drawingml/2006/main">
            <a:off x="5450314" y="5530974"/>
            <a:ext cx="6297612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1333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From :  1. </a:t>
            </a:r>
            <a:r>
              <a:rPr sz="1333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Escolá</a:t>
            </a:r>
            <a:r>
              <a:rPr sz="1333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 et al. J </a:t>
            </a:r>
            <a:r>
              <a:rPr sz="1333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Clin</a:t>
            </a:r>
            <a:r>
              <a:rPr sz="1333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 Med. 2023. 2. Caruso et al. </a:t>
            </a:r>
            <a:r>
              <a:rPr sz="1333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Clin</a:t>
            </a:r>
            <a:r>
              <a:rPr sz="1333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333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Neurol</a:t>
            </a:r>
            <a:r>
              <a:rPr sz="1333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 &amp; </a:t>
            </a:r>
            <a:r>
              <a:rPr sz="1333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Neursurj</a:t>
            </a:r>
            <a:r>
              <a:rPr sz="1333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. 2020</a:t>
            </a:r>
          </a:p>
        </p:txBody>
      </p:sp>
      <p:pic>
        <p:nvPicPr>
          <p:cNvPr id="11" name="Content Placeholder 7"/>
          <p:cNvPicPr>
            <a:picLocks xmlns:a="http://schemas.openxmlformats.org/drawingml/2006/main" noChangeAspect="1"/>
          </p:cNvPicPr>
          <p:nvPr>
            <p:ph idx="4294967295"/>
          </p:nvPr>
        </p:nvPicPr>
        <p:blipFill rotWithShape="1">
          <a:blip xmlns:r="http://schemas.openxmlformats.org/officeDocument/2006/relationships" xmlns:a="http://schemas.openxmlformats.org/drawingml/2006/main" r:embed="Rf47496a8b2644705"/>
          <a:srcRect xmlns:a="http://schemas.openxmlformats.org/drawingml/2006/main" l="0" t="0" r="6418" b="0"/>
          <a:stretch xmlns:a="http://schemas.openxmlformats.org/drawingml/2006/main"/>
        </p:blipFill>
        <p:spPr>
          <a:xfrm xmlns:a="http://schemas.openxmlformats.org/drawingml/2006/main">
            <a:off x="6660085" y="1812384"/>
            <a:ext cx="4829345" cy="3689240"/>
          </a:xfrm>
          <a:prstGeom xmlns:a="http://schemas.openxmlformats.org/drawingml/2006/main" prst="rect">
            <a:avLst/>
          </a:prstGeom>
        </p:spPr>
      </p:pic>
      <p:pic>
        <p:nvPicPr>
          <p:cNvPr id="12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6fb50f5de64c0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1" y="6058068"/>
            <a:ext cx="2844800" cy="612363"/>
          </a:xfrm>
          <a:prstGeom xmlns:a="http://schemas.openxmlformats.org/drawingml/2006/main" prst="rect">
            <a:avLst/>
          </a:prstGeom>
        </p:spPr>
      </p:pic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2FCD05C-D5E1-4E14-8F5C-A5C14CAB1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967" y="782119"/>
            <a:ext cx="9825560" cy="124155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20-35 % of suspected strokes are stroke mimics (SM) and up to 30% may be FND  </a:t>
            </a:r>
          </a:p>
          <a:p xmlns:a="http://schemas.openxmlformats.org/drawingml/2006/main">
            <a:pPr defTabSz="609585">
              <a:buNone/>
            </a:pPr>
            <a:endParaRPr sz="1867" baseline="3000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 xmlns:a="http://schemas.openxmlformats.org/drawingml/2006/main">
            <a:pPr defTabSz="609585">
              <a:buNone/>
            </a:pPr>
            <a:r>
              <a:rPr sz="1867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1,2 </a:t>
            </a:r>
            <a:br>
              <a:rPr sz="1867">
                <a:solidFill>
                  <a:prstClr val="black"/>
                </a:solidFill>
                <a:latin typeface="Calibri"/>
                <a:ea typeface="Calibri"/>
                <a:cs typeface="Calibri"/>
              </a:rPr>
            </a:br>
            <a:r>
              <a:rPr sz="1867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+</a:t>
            </a:r>
            <a:r>
              <a:rPr sz="1867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ve</a:t>
            </a:r>
            <a:r>
              <a:rPr sz="1867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 predictive value SM : CKD, Liver disease</a:t>
            </a:r>
            <a:br>
              <a:rPr sz="1867">
                <a:solidFill>
                  <a:prstClr val="black"/>
                </a:solidFill>
                <a:latin typeface="Calibri"/>
                <a:ea typeface="Calibri"/>
                <a:cs typeface="Calibri"/>
              </a:rPr>
            </a:br>
            <a:r>
              <a:rPr sz="1867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-</a:t>
            </a:r>
            <a:r>
              <a:rPr sz="1867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ve</a:t>
            </a:r>
            <a:r>
              <a:rPr sz="1867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 predictive SM: Hypertension / Atrial Fibrillation</a:t>
            </a:r>
            <a:endParaRPr sz="1867">
              <a:solidFill>
                <a:prstClr val="black"/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530769753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Content Placeholder 1">
            <a:extLst xmlns:a="http://schemas.openxmlformats.org/drawingml/2006/main">
              <a:ext uri="{FF2B5EF4-FFF2-40B4-BE49-F238E27FC236}">
                <a16:creationId xmlns:a16="http://schemas.microsoft.com/office/drawing/2014/main" id="{84959C93-64A8-492D-87F9-337F3E81C16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" y="1198160"/>
            <a:ext cx="11652057" cy="45259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endParaRPr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endParaRPr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endParaRPr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endParaRPr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endParaRPr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endParaRPr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endParaRPr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D0B686D2-58BE-40E5-9281-4C637CA2CF9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entury Gothic"/>
                <a:ea typeface="Century Gothic"/>
                <a:cs typeface="Century Gothic"/>
              </a:rPr>
              <a:t>24</a:t>
            </a:fld>
            <a:endParaRPr>
              <a:solidFill>
                <a:prstClr val="black">
                  <a:tint val="75000"/>
                </a:prst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33FAC5A9-6919-4164-973B-374307B89D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79257" y="-27835"/>
            <a:ext cx="10972800" cy="8510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>
                <a:latin typeface="Century Gothic"/>
                <a:ea typeface="Century Gothic"/>
                <a:cs typeface="Century Gothic"/>
              </a:rPr>
              <a:t>General principles of Neurovascular (TIA) events </a:t>
            </a:r>
          </a:p>
        </p:txBody>
      </p:sp>
      <p:graphicFrame>
        <p:nvGraphicFramePr>
          <p:cNvPr id="10" name="Table 4"/>
          <p:cNvGraphicFramePr/>
          <p:nvPr/>
        </p:nvGraphicFramePr>
        <p:xfrm>
          <a:off xmlns:a="http://schemas.openxmlformats.org/drawingml/2006/main" x="867426" y="1198159"/>
          <a:ext xmlns:a="http://schemas.openxmlformats.org/drawingml/2006/main" cx="10040782" cy="4784803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42736"/>
                <a:gridCol w="3449023"/>
                <a:gridCol w="3449023"/>
              </a:tblGrid>
              <a:tr h="368807">
                <a:tc>
                  <a:txBody>
                    <a:bodyPr/>
                    <a:lstStyle/>
                    <a:p>
                      <a:r>
                        <a:rPr sz="1700" b="1" u="sng">
                          <a:solidFill>
                            <a:srgbClr val="0070C0"/>
                          </a:solidFill>
                        </a:rPr>
                        <a:t>Feature</a:t>
                      </a:r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700" b="1" u="sng">
                          <a:solidFill>
                            <a:srgbClr val="0070C0"/>
                          </a:solidFill>
                        </a:rPr>
                        <a:t>TIA more likely</a:t>
                      </a:r>
                      <a:endParaRPr sz="1700" u="sng">
                        <a:solidFill>
                          <a:srgbClr val="0070C0"/>
                        </a:solidFill>
                      </a:endParaRPr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700" b="1" u="sng">
                          <a:solidFill>
                            <a:srgbClr val="0070C0"/>
                          </a:solidFill>
                        </a:rPr>
                        <a:t>Mimic more likely</a:t>
                      </a:r>
                      <a:endParaRPr sz="1700" u="sng">
                        <a:solidFill>
                          <a:srgbClr val="0070C0"/>
                        </a:solidFill>
                      </a:endParaRPr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39759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00B050"/>
                          </a:solidFill>
                        </a:rPr>
                        <a:t>Onset</a:t>
                      </a:r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700" b="1"/>
                        <a:t>Abrupt, maximal at onset</a:t>
                      </a:r>
                      <a:endParaRPr sz="1700"/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700"/>
                        <a:t>Gradual evolution/spread</a:t>
                      </a:r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23633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00B050"/>
                          </a:solidFill>
                        </a:rPr>
                        <a:t>Symptoms</a:t>
                      </a:r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700"/>
                        <a:t>Usually </a:t>
                      </a:r>
                      <a:r>
                        <a:rPr sz="1700" b="1"/>
                        <a:t>negative</a:t>
                      </a:r>
                      <a:r>
                        <a:rPr sz="1700"/>
                        <a:t>: loss of power, sensation, vision, language</a:t>
                      </a:r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700"/>
                        <a:t>Often </a:t>
                      </a:r>
                      <a:r>
                        <a:rPr sz="1700" b="1"/>
                        <a:t>positive</a:t>
                      </a:r>
                      <a:r>
                        <a:rPr sz="1700"/>
                        <a:t>: flashing lights, tingling, jerking</a:t>
                      </a:r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6221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00B050"/>
                          </a:solidFill>
                        </a:rPr>
                        <a:t>Pattern</a:t>
                      </a:r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700"/>
                        <a:t>Symptoms occur together</a:t>
                      </a:r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700"/>
                        <a:t>Symptoms migrate or occur sequentially</a:t>
                      </a:r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6221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00B050"/>
                          </a:solidFill>
                        </a:rPr>
                        <a:t>Duration</a:t>
                      </a:r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700"/>
                        <a:t>Often minutes, usually &lt;1 hr</a:t>
                      </a:r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700"/>
                        <a:t>Variable; migraine often 20–60+ min</a:t>
                      </a:r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6221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00B050"/>
                          </a:solidFill>
                        </a:rPr>
                        <a:t>Consciousness</a:t>
                      </a:r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700"/>
                        <a:t>Usually not affected</a:t>
                      </a:r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700"/>
                        <a:t>LOC suggests syncope/seizure</a:t>
                      </a:r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13941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00B050"/>
                          </a:solidFill>
                        </a:rPr>
                        <a:t>Stereotyped recurrences</a:t>
                      </a:r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700" b="1"/>
                        <a:t>Possible</a:t>
                      </a:r>
                      <a:r>
                        <a:rPr sz="1700"/>
                        <a:t> e.g. in carotid stenosis but not common</a:t>
                      </a:r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700"/>
                        <a:t>Common with migraine, seizure, syncope</a:t>
                      </a:r>
                    </a:p>
                  </a:txBody>
                  <a:tcPr marL="87028" marR="87028" marT="43513" marB="4351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1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7d6f9c48ea41a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1" y="6058068"/>
            <a:ext cx="2844800" cy="61236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938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Content Placeholder 1">
            <a:extLst xmlns:a="http://schemas.openxmlformats.org/drawingml/2006/main">
              <a:ext uri="{FF2B5EF4-FFF2-40B4-BE49-F238E27FC236}">
                <a16:creationId xmlns:a16="http://schemas.microsoft.com/office/drawing/2014/main" id="{D84F3DA9-93BD-014C-8336-4EF9D4EB279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>
            <a:normAutofit fontScale="92500" lnSpcReduction="10000"/>
          </a:bodyPr>
          <a:lstStyle xmlns:a="http://schemas.openxmlformats.org/drawingml/2006/main"/>
          <a:p xmlns:a="http://schemas.openxmlformats.org/drawingml/2006/main">
            <a:r>
              <a:rPr b="1" u="sng">
                <a:solidFill>
                  <a:srgbClr val="00B050"/>
                </a:solidFill>
              </a:rPr>
              <a:t>Migraine with Aura</a:t>
            </a:r>
          </a:p>
          <a:p xmlns:a="http://schemas.openxmlformats.org/drawingml/2006/main">
            <a:endParaRPr b="1" u="sng">
              <a:solidFill>
                <a:srgbClr val="00B050"/>
              </a:solidFill>
            </a:endParaRPr>
          </a:p>
          <a:p xmlns:a="http://schemas.openxmlformats.org/drawingml/2006/main">
            <a:pPr marL="380990" indent="-380990">
              <a:buFont typeface="Arial"/>
              <a:buChar char="•"/>
            </a:pPr>
            <a:r>
              <a:rPr u="sng"/>
              <a:t>+</a:t>
            </a:r>
            <a:r>
              <a:rPr u="sng"/>
              <a:t>ve</a:t>
            </a:r>
            <a:r>
              <a:rPr u="sng"/>
              <a:t> visual symptoms </a:t>
            </a:r>
            <a:r>
              <a:t>i.e. </a:t>
            </a:r>
            <a:r>
              <a:t>Teichopsia</a:t>
            </a:r>
            <a:r>
              <a:t>  e.g. scintillations, zig-zag lines, expanding scotomata typically lasting 10-30 minutes</a:t>
            </a:r>
          </a:p>
          <a:p xmlns:a="http://schemas.openxmlformats.org/drawingml/2006/main">
            <a:pPr marL="380990" indent="-380990">
              <a:buFont typeface="Arial"/>
              <a:buChar char="•"/>
            </a:pPr>
            <a:endParaRPr/>
          </a:p>
          <a:p xmlns:a="http://schemas.openxmlformats.org/drawingml/2006/main">
            <a:pPr marL="380990" indent="-380990">
              <a:buFont typeface="Arial"/>
              <a:buChar char="•"/>
            </a:pPr>
            <a:r>
              <a:t>Marching sensory /motor symptoms </a:t>
            </a:r>
          </a:p>
          <a:p xmlns:a="http://schemas.openxmlformats.org/drawingml/2006/main">
            <a:r>
              <a:t>      hand            arm           face </a:t>
            </a:r>
          </a:p>
          <a:p xmlns:a="http://schemas.openxmlformats.org/drawingml/2006/main">
            <a:pPr marL="380990" indent="-380990">
              <a:buFont typeface="Arial"/>
              <a:buChar char="•"/>
            </a:pPr>
            <a:endParaRPr/>
          </a:p>
          <a:p xmlns:a="http://schemas.openxmlformats.org/drawingml/2006/main">
            <a:pPr marL="380990" indent="-380990">
              <a:buFont typeface="Arial"/>
              <a:buChar char="•"/>
            </a:pPr>
            <a:r>
              <a:t>Usually develops over 10-20 minutes </a:t>
            </a:r>
            <a:r>
              <a:rPr b="1"/>
              <a:t>NOT</a:t>
            </a:r>
            <a:r>
              <a:t> instantly </a:t>
            </a:r>
          </a:p>
          <a:p xmlns:a="http://schemas.openxmlformats.org/drawingml/2006/main">
            <a:pPr marL="380990" indent="-380990">
              <a:buFont typeface="Arial"/>
              <a:buChar char="•"/>
            </a:pPr>
            <a:endParaRPr/>
          </a:p>
          <a:p xmlns:a="http://schemas.openxmlformats.org/drawingml/2006/main">
            <a:pPr marL="380990" indent="-380990">
              <a:buFont typeface="Arial"/>
              <a:buChar char="•"/>
            </a:pPr>
            <a:r>
              <a:t>Often precedes headache (migraine aura) </a:t>
            </a:r>
          </a:p>
          <a:p xmlns:a="http://schemas.openxmlformats.org/drawingml/2006/main">
            <a:pPr marL="380990" indent="-380990">
              <a:buFont typeface="Arial"/>
              <a:buChar char="•"/>
            </a:pPr>
            <a:endParaRPr/>
          </a:p>
          <a:p xmlns:a="http://schemas.openxmlformats.org/drawingml/2006/main">
            <a:pPr marL="380990" indent="-380990">
              <a:buFont typeface="Arial"/>
              <a:buChar char="•"/>
            </a:pPr>
            <a:r>
              <a:t>Headache may be absent especially in older people (‘acephalgic migraine’)</a:t>
            </a:r>
          </a:p>
        </p:txBody>
      </p:sp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A5EF5BC5-660B-8241-ADA8-9DE56B3CD64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entury Gothic"/>
                <a:ea typeface="Century Gothic"/>
                <a:cs typeface="Century Gothic"/>
              </a:rPr>
              <a:t>25</a:t>
            </a:fld>
            <a:endParaRPr>
              <a:solidFill>
                <a:prstClr val="black">
                  <a:tint val="75000"/>
                </a:prst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E67A3C11-BAC6-B242-82EA-1C10A94DB3D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most common mimics </a:t>
            </a:r>
          </a:p>
        </p:txBody>
      </p:sp>
      <p:sp>
        <p:nvSpPr>
          <p:cNvPr id="5" name="Right Arrow 4">
            <a:extLst xmlns:a="http://schemas.openxmlformats.org/drawingml/2006/main">
              <a:ext uri="{FF2B5EF4-FFF2-40B4-BE49-F238E27FC236}">
                <a16:creationId xmlns:a16="http://schemas.microsoft.com/office/drawing/2014/main" id="{4CC095E8-3B8B-4EA3-8681-60A204606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7379" y="3234267"/>
            <a:ext cx="550333" cy="194733"/>
          </a:xfrm>
          <a:prstGeom xmlns:a="http://schemas.openxmlformats.org/drawingml/2006/main" prst="rightArrow">
            <a:avLst/>
          </a:prstGeom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endParaRPr sz="2400">
              <a:solidFill>
                <a:prstClr val="white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6" name="Right Arrow 5">
            <a:extLst xmlns:a="http://schemas.openxmlformats.org/drawingml/2006/main">
              <a:ext uri="{FF2B5EF4-FFF2-40B4-BE49-F238E27FC236}">
                <a16:creationId xmlns:a16="http://schemas.microsoft.com/office/drawing/2014/main" id="{CCDF0A54-5E6F-43D6-ABA8-5A6B9AAF9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946" y="3237954"/>
            <a:ext cx="550333" cy="194733"/>
          </a:xfrm>
          <a:prstGeom xmlns:a="http://schemas.openxmlformats.org/drawingml/2006/main" prst="rightArrow">
            <a:avLst/>
          </a:prstGeom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endParaRPr sz="2400">
              <a:solidFill>
                <a:prstClr val="white"/>
              </a:solidFill>
              <a:latin typeface="Century Gothic"/>
              <a:ea typeface="Century Gothic"/>
              <a:cs typeface="Century Gothic"/>
            </a:endParaRPr>
          </a:p>
        </p:txBody>
      </p:sp>
      <p:pic>
        <p:nvPicPr>
          <p:cNvPr id="14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b4fca6f5cd42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1" y="6058068"/>
            <a:ext cx="2844800" cy="612363"/>
          </a:xfrm>
          <a:prstGeom xmlns:a="http://schemas.openxmlformats.org/drawingml/2006/main" prst="rect">
            <a:avLst/>
          </a:prstGeom>
        </p:spPr>
      </p:pic>
      <p:pic>
        <p:nvPicPr>
          <p:cNvPr id="15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97cf880b5d42d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98805" y="2383880"/>
            <a:ext cx="3375595" cy="253169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2510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Content Placeholder 1">
            <a:extLst xmlns:a="http://schemas.openxmlformats.org/drawingml/2006/main">
              <a:ext uri="{FF2B5EF4-FFF2-40B4-BE49-F238E27FC236}">
                <a16:creationId xmlns:a16="http://schemas.microsoft.com/office/drawing/2014/main" id="{D84F3DA9-93BD-014C-8336-4EF9D4EB279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rPr b="1" u="sng">
                <a:solidFill>
                  <a:srgbClr val="00B050"/>
                </a:solidFill>
              </a:rPr>
              <a:t>‘Focal’ seizures</a:t>
            </a:r>
            <a:r>
              <a:rPr b="1"/>
              <a:t> </a:t>
            </a:r>
          </a:p>
          <a:p xmlns:a="http://schemas.openxmlformats.org/drawingml/2006/main">
            <a:endParaRPr b="1" u="sng">
              <a:solidFill>
                <a:srgbClr val="00B050"/>
              </a:solidFill>
            </a:endParaRPr>
          </a:p>
          <a:p xmlns:a="http://schemas.openxmlformats.org/drawingml/2006/main">
            <a:pPr marL="380990" indent="-380990">
              <a:buFont typeface="Arial"/>
              <a:buChar char="•"/>
            </a:pPr>
            <a:r>
              <a:t>Jerking, tonic posturing or ‘positive’ sensory phenomena </a:t>
            </a:r>
          </a:p>
          <a:p xmlns:a="http://schemas.openxmlformats.org/drawingml/2006/main">
            <a:pPr marL="380990" indent="-380990">
              <a:buFont typeface="Arial"/>
              <a:buChar char="•"/>
            </a:pPr>
            <a:endParaRPr/>
          </a:p>
          <a:p xmlns:a="http://schemas.openxmlformats.org/drawingml/2006/main">
            <a:pPr marL="380990" indent="-380990">
              <a:buFont typeface="Arial"/>
              <a:buChar char="•"/>
            </a:pPr>
            <a:r>
              <a:t>Stereotyped recurrent episodes </a:t>
            </a:r>
          </a:p>
          <a:p xmlns:a="http://schemas.openxmlformats.org/drawingml/2006/main">
            <a:pPr marL="380990" indent="-380990">
              <a:buFont typeface="Arial"/>
              <a:buChar char="•"/>
            </a:pPr>
            <a:endParaRPr/>
          </a:p>
          <a:p xmlns:a="http://schemas.openxmlformats.org/drawingml/2006/main">
            <a:pPr marL="380990" indent="-380990">
              <a:buFont typeface="Arial"/>
              <a:buChar char="•"/>
            </a:pPr>
            <a:r>
              <a:t>Altered awareness, automatisms (e.g. lip smacking, repetitive picking or fumbling) or post-event confusion </a:t>
            </a:r>
          </a:p>
          <a:p xmlns:a="http://schemas.openxmlformats.org/drawingml/2006/main">
            <a:pPr marL="380990" indent="-380990">
              <a:buFont typeface="Arial"/>
              <a:buChar char="•"/>
            </a:pPr>
            <a:endParaRPr/>
          </a:p>
          <a:p xmlns:a="http://schemas.openxmlformats.org/drawingml/2006/main">
            <a:r>
              <a:rPr b="1"/>
              <a:t>Todd's paresis</a:t>
            </a:r>
            <a:r>
              <a:t> after seizure can produce transient focal weakness and closely resemble TIA and </a:t>
            </a:r>
            <a:r>
              <a:rPr u="sng"/>
              <a:t>can be difficult to discriminate  </a:t>
            </a:r>
          </a:p>
          <a:p xmlns:a="http://schemas.openxmlformats.org/drawingml/2006/main">
            <a:endParaRPr b="1" u="sng">
              <a:solidFill>
                <a:srgbClr val="00B050"/>
              </a:solidFill>
            </a:endParaRPr>
          </a:p>
        </p:txBody>
      </p:sp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A5EF5BC5-660B-8241-ADA8-9DE56B3CD64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entury Gothic"/>
                <a:ea typeface="Century Gothic"/>
                <a:cs typeface="Century Gothic"/>
              </a:rPr>
              <a:t>26</a:t>
            </a:fld>
            <a:endParaRPr>
              <a:solidFill>
                <a:prstClr val="black">
                  <a:tint val="75000"/>
                </a:prst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E67A3C11-BAC6-B242-82EA-1C10A94DB3D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most common mimics </a:t>
            </a:r>
          </a:p>
        </p:txBody>
      </p:sp>
      <p:pic>
        <p:nvPicPr>
          <p:cNvPr id="14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38ebe1b90743a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1" y="6058068"/>
            <a:ext cx="2844800" cy="612363"/>
          </a:xfrm>
          <a:prstGeom xmlns:a="http://schemas.openxmlformats.org/drawingml/2006/main" prst="rect">
            <a:avLst/>
          </a:prstGeom>
        </p:spPr>
      </p:pic>
      <p:sp>
        <p:nvSpPr>
          <p:cNvPr id="9" name="Explosion 1 4">
            <a:extLst xmlns:a="http://schemas.openxmlformats.org/drawingml/2006/main">
              <a:ext uri="{FF2B5EF4-FFF2-40B4-BE49-F238E27FC236}">
                <a16:creationId xmlns:a16="http://schemas.microsoft.com/office/drawing/2014/main" id="{AB34038E-645F-45C7-B838-1BD56BC62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476" y="4102036"/>
            <a:ext cx="524933" cy="812800"/>
          </a:xfrm>
          <a:prstGeom xmlns:a="http://schemas.openxmlformats.org/drawingml/2006/main" prst="irregularSeal1">
            <a:avLst/>
          </a:prstGeom>
          <a:gradFill xmlns:a="http://schemas.openxmlformats.org/drawingml/2006/main">
            <a:gsLst>
              <a:gs pos="0">
                <a:srgbClr val="FF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/>
          </a:gradFill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endParaRPr sz="2400">
              <a:solidFill>
                <a:prstClr val="white"/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76805532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Content Placeholder 1">
            <a:extLst xmlns:a="http://schemas.openxmlformats.org/drawingml/2006/main">
              <a:ext uri="{FF2B5EF4-FFF2-40B4-BE49-F238E27FC236}">
                <a16:creationId xmlns:a16="http://schemas.microsoft.com/office/drawing/2014/main" id="{0E9BC461-FB76-FD46-90E6-C3143D21DFC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836900"/>
            <a:ext cx="10972800" cy="5221169"/>
          </a:xfrm>
        </p:spPr>
        <p:txBody>
          <a:bodyPr xmlns:a="http://schemas.openxmlformats.org/drawingml/2006/main">
            <a:normAutofit fontScale="25000" lnSpcReduction="2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endParaRPr b="1" u="sng">
              <a:solidFill>
                <a:srgbClr val="00B050"/>
              </a:solidFill>
            </a:endParaRPr>
          </a:p>
          <a:p xmlns:a="http://schemas.openxmlformats.org/drawingml/2006/main">
            <a:pPr marL="0" indent="0">
              <a:buNone/>
            </a:pPr>
            <a:r>
              <a:rPr sz="6400" b="1" u="sng"/>
              <a:t>Mechanism:</a:t>
            </a:r>
          </a:p>
          <a:p xmlns:a="http://schemas.openxmlformats.org/drawingml/2006/main">
            <a:pPr marL="0" indent="0">
              <a:buNone/>
            </a:pPr>
            <a:r>
              <a:rPr sz="6400"/>
              <a:t> </a:t>
            </a:r>
          </a:p>
          <a:p xmlns:a="http://schemas.openxmlformats.org/drawingml/2006/main">
            <a:pPr marL="0" indent="0">
              <a:buNone/>
            </a:pPr>
            <a:r>
              <a:rPr sz="6400"/>
              <a:t>Impaired jugular venous return causing engorgement of inferior temporal lobe with blood.</a:t>
            </a:r>
          </a:p>
          <a:p xmlns:a="http://schemas.openxmlformats.org/drawingml/2006/main">
            <a:pPr marL="0" indent="0">
              <a:buNone/>
            </a:pPr>
            <a:r>
              <a:rPr sz="6400"/>
              <a:t> </a:t>
            </a:r>
          </a:p>
          <a:p xmlns:a="http://schemas.openxmlformats.org/drawingml/2006/main">
            <a:pPr marL="0" indent="0">
              <a:buNone/>
            </a:pPr>
            <a:r>
              <a:rPr sz="6400"/>
              <a:t>‘</a:t>
            </a:r>
            <a:r>
              <a:rPr sz="6400" b="1"/>
              <a:t>History, history, history</a:t>
            </a:r>
            <a:r>
              <a:rPr sz="6400"/>
              <a:t>’  </a:t>
            </a:r>
          </a:p>
          <a:p xmlns:a="http://schemas.openxmlformats.org/drawingml/2006/main">
            <a:pPr marL="0" indent="0">
              <a:buNone/>
            </a:pPr>
            <a:endParaRPr sz="6400"/>
          </a:p>
          <a:p xmlns:a="http://schemas.openxmlformats.org/drawingml/2006/main">
            <a:pPr>
              <a:buFont typeface="Arial"/>
              <a:buChar char="•"/>
            </a:pPr>
            <a:r>
              <a:rPr sz="6400"/>
              <a:t>Onset often preceded by an incidental Valsalva manoeuvre e.g. swimming, lifting, straining at toilet, sex </a:t>
            </a:r>
          </a:p>
          <a:p xmlns:a="http://schemas.openxmlformats.org/drawingml/2006/main">
            <a:pPr>
              <a:buFont typeface="Arial"/>
              <a:buChar char="•"/>
            </a:pPr>
            <a:endParaRPr sz="6400"/>
          </a:p>
          <a:p xmlns:a="http://schemas.openxmlformats.org/drawingml/2006/main">
            <a:pPr>
              <a:buFont typeface="Arial"/>
              <a:buChar char="•"/>
            </a:pPr>
            <a:r>
              <a:rPr sz="6400"/>
              <a:t>Often provoked by migraine, severe emotional stress/pain</a:t>
            </a:r>
          </a:p>
          <a:p xmlns:a="http://schemas.openxmlformats.org/drawingml/2006/main">
            <a:endParaRPr sz="6400"/>
          </a:p>
          <a:p xmlns:a="http://schemas.openxmlformats.org/drawingml/2006/main">
            <a:r>
              <a:rPr sz="6400"/>
              <a:t>Cardinal symptom arises from being unable to form memory e.g. </a:t>
            </a:r>
            <a:r>
              <a:rPr sz="6400" b="1"/>
              <a:t>repeatedly asking the same question within a minute despite getting an answer</a:t>
            </a:r>
            <a:r>
              <a:rPr sz="6400"/>
              <a:t> is very typical.</a:t>
            </a:r>
          </a:p>
          <a:p xmlns:a="http://schemas.openxmlformats.org/drawingml/2006/main">
            <a:endParaRPr sz="6400"/>
          </a:p>
          <a:p xmlns:a="http://schemas.openxmlformats.org/drawingml/2006/main">
            <a:r>
              <a:rPr sz="6400"/>
              <a:t>Alertness </a:t>
            </a:r>
            <a:r>
              <a:rPr sz="6400" b="1"/>
              <a:t>NOT</a:t>
            </a:r>
            <a:r>
              <a:rPr sz="6400"/>
              <a:t> impaired. Speech </a:t>
            </a:r>
            <a:r>
              <a:rPr sz="6400" b="1"/>
              <a:t>NOT</a:t>
            </a:r>
            <a:r>
              <a:rPr sz="6400"/>
              <a:t> impaired. </a:t>
            </a:r>
          </a:p>
          <a:p xmlns:a="http://schemas.openxmlformats.org/drawingml/2006/main">
            <a:endParaRPr sz="6400"/>
          </a:p>
          <a:p xmlns:a="http://schemas.openxmlformats.org/drawingml/2006/main">
            <a:r>
              <a:rPr sz="6400" b="1"/>
              <a:t>NO</a:t>
            </a:r>
            <a:r>
              <a:rPr sz="6400"/>
              <a:t> focal Motor Symptoms</a:t>
            </a:r>
          </a:p>
          <a:p xmlns:a="http://schemas.openxmlformats.org/drawingml/2006/main">
            <a:endParaRPr sz="6400"/>
          </a:p>
          <a:p xmlns:a="http://schemas.openxmlformats.org/drawingml/2006/main">
            <a:r>
              <a:rPr sz="6400"/>
              <a:t>Full resolution within 1-8 hours</a:t>
            </a:r>
          </a:p>
          <a:p xmlns:a="http://schemas.openxmlformats.org/drawingml/2006/main">
            <a:endParaRPr sz="6400"/>
          </a:p>
          <a:p xmlns:a="http://schemas.openxmlformats.org/drawingml/2006/main">
            <a:r>
              <a:rPr sz="6400"/>
              <a:t>May be persistent amnesia for the period  </a:t>
            </a:r>
          </a:p>
        </p:txBody>
      </p:sp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22089134-2553-7543-ABE2-7A84CA65907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entury Gothic"/>
                <a:ea typeface="Century Gothic"/>
                <a:cs typeface="Century Gothic"/>
              </a:rPr>
              <a:t>27</a:t>
            </a:fld>
            <a:endParaRPr>
              <a:solidFill>
                <a:prstClr val="black">
                  <a:tint val="75000"/>
                </a:prst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6" name="Title 5">
            <a:extLst xmlns:a="http://schemas.openxmlformats.org/drawingml/2006/main">
              <a:ext uri="{FF2B5EF4-FFF2-40B4-BE49-F238E27FC236}">
                <a16:creationId xmlns:a16="http://schemas.microsoft.com/office/drawing/2014/main" id="{B80EA2E1-2758-4ADE-85E5-8CB2479AC2C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79257" y="182455"/>
            <a:ext cx="10972800" cy="851092"/>
          </a:xfrm>
        </p:spPr>
        <p:txBody>
          <a:bodyPr xmlns:a="http://schemas.openxmlformats.org/drawingml/2006/main">
            <a:normAutofit fontScale="90000"/>
          </a:bodyPr>
          <a:lstStyle xmlns:a="http://schemas.openxmlformats.org/drawingml/2006/main"/>
          <a:p xmlns:a="http://schemas.openxmlformats.org/drawingml/2006/main">
            <a:r>
              <a:rPr sz="2933">
                <a:solidFill>
                  <a:srgbClr val="0070C0"/>
                </a:solidFill>
              </a:rPr>
              <a:t>Transient Global Amnesia </a:t>
            </a:r>
            <a:br>
              <a:rPr b="1" u="sng">
                <a:solidFill>
                  <a:srgbClr val="0070C0"/>
                </a:solidFill>
              </a:rPr>
            </a:br>
            <a:endParaRPr>
              <a:solidFill>
                <a:srgbClr val="0070C0"/>
              </a:solidFill>
            </a:endParaRPr>
          </a:p>
        </p:txBody>
      </p:sp>
      <p:pic>
        <p:nvPicPr>
          <p:cNvPr id="11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c852cacc4e423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1" y="6058068"/>
            <a:ext cx="2844800" cy="61236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424800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Content Placeholder 1">
            <a:extLst xmlns:a="http://schemas.openxmlformats.org/drawingml/2006/main">
              <a:ext uri="{FF2B5EF4-FFF2-40B4-BE49-F238E27FC236}">
                <a16:creationId xmlns:a16="http://schemas.microsoft.com/office/drawing/2014/main" id="{0E9BC461-FB76-FD46-90E6-C3143D21DFC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>
            <a:normAutofit fontScale="85000" lnSpcReduction="10000"/>
          </a:bodyPr>
          <a:lstStyle xmlns:a="http://schemas.openxmlformats.org/drawingml/2006/main"/>
          <a:p xmlns:a="http://schemas.openxmlformats.org/drawingml/2006/main">
            <a:r>
              <a:t>Patient often feels unwell or noted to be pale pre-event</a:t>
            </a:r>
          </a:p>
          <a:p xmlns:a="http://schemas.openxmlformats.org/drawingml/2006/main">
            <a:endParaRPr/>
          </a:p>
          <a:p xmlns:a="http://schemas.openxmlformats.org/drawingml/2006/main">
            <a:r>
              <a:t>Light-headedness, dimming vision (‘down a tunnel’), nausea, sweating</a:t>
            </a:r>
          </a:p>
          <a:p xmlns:a="http://schemas.openxmlformats.org/drawingml/2006/main">
            <a:endParaRPr/>
          </a:p>
          <a:p xmlns:a="http://schemas.openxmlformats.org/drawingml/2006/main">
            <a:r>
              <a:t>Often provoked - Postural change, warm environment, dehydration, new meds, arrhythmia, infection</a:t>
            </a:r>
          </a:p>
          <a:p xmlns:a="http://schemas.openxmlformats.org/drawingml/2006/main">
            <a:endParaRPr/>
          </a:p>
          <a:p xmlns:a="http://schemas.openxmlformats.org/drawingml/2006/main">
            <a:r>
              <a:t>Brief loss of consciousness with rapid recovery</a:t>
            </a:r>
          </a:p>
          <a:p xmlns:a="http://schemas.openxmlformats.org/drawingml/2006/main">
            <a:endParaRPr/>
          </a:p>
          <a:p xmlns:a="http://schemas.openxmlformats.org/drawingml/2006/main">
            <a:r>
              <a:t>May be prolonged if kept upright +/- with reflex anoxic twitching (mild jerking) </a:t>
            </a:r>
          </a:p>
          <a:p xmlns:a="http://schemas.openxmlformats.org/drawingml/2006/main">
            <a:pPr marL="0" indent="0">
              <a:buNone/>
            </a:pPr>
            <a:endParaRPr/>
          </a:p>
          <a:p xmlns:a="http://schemas.openxmlformats.org/drawingml/2006/main">
            <a:r>
              <a:rPr b="1"/>
              <a:t>Isolated LOC is very unlikely to be a TIA</a:t>
            </a:r>
            <a:r>
              <a:t> </a:t>
            </a:r>
          </a:p>
          <a:p xmlns:a="http://schemas.openxmlformats.org/drawingml/2006/main">
            <a:pPr marL="0" indent="0">
              <a:buNone/>
            </a:pPr>
            <a:r>
              <a:rPr b="1"/>
              <a:t> </a:t>
            </a:r>
            <a:endParaRPr/>
          </a:p>
        </p:txBody>
      </p:sp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22089134-2553-7543-ABE2-7A84CA65907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entury Gothic"/>
                <a:ea typeface="Century Gothic"/>
                <a:cs typeface="Century Gothic"/>
              </a:rPr>
              <a:t>28</a:t>
            </a:fld>
            <a:endParaRPr>
              <a:solidFill>
                <a:prstClr val="black">
                  <a:tint val="75000"/>
                </a:prst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7" name="Title 6">
            <a:extLst xmlns:a="http://schemas.openxmlformats.org/drawingml/2006/main">
              <a:ext uri="{FF2B5EF4-FFF2-40B4-BE49-F238E27FC236}">
                <a16:creationId xmlns:a16="http://schemas.microsoft.com/office/drawing/2014/main" id="{4B1545A7-6916-4A73-A4D2-A24C3F7FA4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79257" y="229773"/>
            <a:ext cx="10972800" cy="851092"/>
          </a:xfrm>
        </p:spPr>
        <p:txBody>
          <a:bodyPr xmlns:a="http://schemas.openxmlformats.org/drawingml/2006/main">
            <a:normAutofit fontScale="90000"/>
          </a:bodyPr>
          <a:lstStyle xmlns:a="http://schemas.openxmlformats.org/drawingml/2006/main"/>
          <a:p xmlns:a="http://schemas.openxmlformats.org/drawingml/2006/main">
            <a:r>
              <a:rPr sz="2933"/>
              <a:t>Syncope/</a:t>
            </a:r>
            <a:r>
              <a:rPr sz="2933"/>
              <a:t>presyncope</a:t>
            </a:r>
            <a:br/>
            <a:endParaRPr/>
          </a:p>
        </p:txBody>
      </p:sp>
      <p:pic>
        <p:nvPicPr>
          <p:cNvPr id="12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7b4ab45a7647e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1" y="6058068"/>
            <a:ext cx="2844800" cy="61236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550681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Content Placeholder 1">
            <a:extLst xmlns:a="http://schemas.openxmlformats.org/drawingml/2006/main">
              <a:ext uri="{FF2B5EF4-FFF2-40B4-BE49-F238E27FC236}">
                <a16:creationId xmlns:a16="http://schemas.microsoft.com/office/drawing/2014/main" id="{0E9BC461-FB76-FD46-90E6-C3143D21DFC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035665"/>
            <a:ext cx="109728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rPr sz="1867" b="1"/>
              <a:t>BPPV: </a:t>
            </a:r>
            <a:r>
              <a:rPr sz="1867"/>
              <a:t>brief, but often recurrent, positional vertigo </a:t>
            </a:r>
          </a:p>
          <a:p xmlns:a="http://schemas.openxmlformats.org/drawingml/2006/main">
            <a:endParaRPr sz="1867"/>
          </a:p>
          <a:p xmlns:a="http://schemas.openxmlformats.org/drawingml/2006/main">
            <a:r>
              <a:rPr sz="1867" b="1"/>
              <a:t>Vestibular neuritis: </a:t>
            </a:r>
            <a:r>
              <a:rPr sz="1867"/>
              <a:t>prolonged continuous vertigo</a:t>
            </a:r>
          </a:p>
          <a:p xmlns:a="http://schemas.openxmlformats.org/drawingml/2006/main">
            <a:pPr marL="0" indent="0">
              <a:buNone/>
            </a:pPr>
            <a:r>
              <a:rPr sz="1867"/>
              <a:t> </a:t>
            </a:r>
          </a:p>
          <a:p xmlns:a="http://schemas.openxmlformats.org/drawingml/2006/main">
            <a:r>
              <a:rPr sz="1867" b="1"/>
              <a:t>Ménière</a:t>
            </a:r>
            <a:r>
              <a:rPr sz="1867" b="1"/>
              <a:t> disease</a:t>
            </a:r>
            <a:r>
              <a:rPr sz="1867"/>
              <a:t>: vertigo + fluctuating hearing / tinnitus  symptoms</a:t>
            </a:r>
          </a:p>
          <a:p xmlns:a="http://schemas.openxmlformats.org/drawingml/2006/main">
            <a:pPr marL="0" indent="0">
              <a:buNone/>
            </a:pPr>
            <a:r>
              <a:rPr sz="1867"/>
              <a:t> </a:t>
            </a:r>
          </a:p>
          <a:p xmlns:a="http://schemas.openxmlformats.org/drawingml/2006/main">
            <a:r>
              <a:rPr sz="1867" b="1"/>
              <a:t>But acute vertigo </a:t>
            </a:r>
          </a:p>
          <a:p xmlns:a="http://schemas.openxmlformats.org/drawingml/2006/main">
            <a:pPr marL="609585" lvl="1" indent="0">
              <a:buNone/>
            </a:pPr>
            <a:r>
              <a:rPr sz="1867"/>
              <a:t>+ diplopia</a:t>
            </a:r>
          </a:p>
          <a:p xmlns:a="http://schemas.openxmlformats.org/drawingml/2006/main">
            <a:pPr marL="609585" lvl="1" indent="0">
              <a:buNone/>
            </a:pPr>
            <a:r>
              <a:rPr sz="1867"/>
              <a:t>	or</a:t>
            </a:r>
          </a:p>
          <a:p xmlns:a="http://schemas.openxmlformats.org/drawingml/2006/main">
            <a:pPr marL="609585" lvl="1" indent="0">
              <a:buNone/>
            </a:pPr>
            <a:r>
              <a:rPr sz="1867"/>
              <a:t>+ dysarthria</a:t>
            </a:r>
          </a:p>
          <a:p xmlns:a="http://schemas.openxmlformats.org/drawingml/2006/main">
            <a:pPr marL="609585" lvl="1" indent="0">
              <a:buNone/>
            </a:pPr>
            <a:r>
              <a:rPr sz="1867"/>
              <a:t>	or</a:t>
            </a:r>
          </a:p>
          <a:p xmlns:a="http://schemas.openxmlformats.org/drawingml/2006/main">
            <a:pPr marL="609585" lvl="1" indent="0">
              <a:buNone/>
            </a:pPr>
            <a:r>
              <a:rPr sz="1867"/>
              <a:t>+ severe gait/truncal ataxia or other focal signs </a:t>
            </a:r>
          </a:p>
          <a:p xmlns:a="http://schemas.openxmlformats.org/drawingml/2006/main">
            <a:pPr marL="609585" lvl="1" indent="0">
              <a:buNone/>
            </a:pPr>
            <a:r>
              <a:rPr sz="1867" b="1"/>
              <a:t>=  posterior-circulation stroke until prove otherwise .</a:t>
            </a:r>
            <a:endParaRPr sz="1867"/>
          </a:p>
          <a:p xmlns:a="http://schemas.openxmlformats.org/drawingml/2006/main">
            <a:pPr marL="0" indent="0">
              <a:buNone/>
            </a:pPr>
            <a:r>
              <a:rPr sz="1867" b="1"/>
              <a:t> </a:t>
            </a:r>
            <a:endParaRPr sz="1867"/>
          </a:p>
        </p:txBody>
      </p:sp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22089134-2553-7543-ABE2-7A84CA65907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entury Gothic"/>
                <a:ea typeface="Century Gothic"/>
                <a:cs typeface="Century Gothic"/>
              </a:rPr>
              <a:t>29</a:t>
            </a:fld>
            <a:endParaRPr>
              <a:solidFill>
                <a:prstClr val="black">
                  <a:tint val="75000"/>
                </a:prst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5" name="Title 4">
            <a:extLst xmlns:a="http://schemas.openxmlformats.org/drawingml/2006/main">
              <a:ext uri="{FF2B5EF4-FFF2-40B4-BE49-F238E27FC236}">
                <a16:creationId xmlns:a16="http://schemas.microsoft.com/office/drawing/2014/main" id="{4E995635-BC5F-417C-A8B9-9653CABB7F6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79257" y="206491"/>
            <a:ext cx="10972800" cy="851092"/>
          </a:xfrm>
        </p:spPr>
        <p:txBody>
          <a:bodyPr xmlns:a="http://schemas.openxmlformats.org/drawingml/2006/main">
            <a:normAutofit fontScale="90000"/>
          </a:bodyPr>
          <a:lstStyle xmlns:a="http://schemas.openxmlformats.org/drawingml/2006/main"/>
          <a:p xmlns:a="http://schemas.openxmlformats.org/drawingml/2006/main">
            <a:r>
              <a:rPr sz="2933"/>
              <a:t>Peripheral vestibular disorders</a:t>
            </a:r>
            <a:br/>
            <a:endParaRPr/>
          </a:p>
        </p:txBody>
      </p:sp>
      <p:pic>
        <p:nvPicPr>
          <p:cNvPr id="10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2f9d448ff9473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1" y="6058068"/>
            <a:ext cx="2844800" cy="61236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012805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190F56B-C1A0-453A-8358-B773E124C6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33117" y="-246725"/>
            <a:ext cx="11442801" cy="13208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t>TIA  - Troubles In Assessment – It’s not always Easy</a:t>
            </a:r>
          </a:p>
        </p:txBody>
      </p:sp>
      <p:sp>
        <p:nvSpPr>
          <p:cNvPr id="8" name="Content Placeholder 7">
            <a:extLst xmlns:a="http://schemas.openxmlformats.org/drawingml/2006/main">
              <a:ext uri="{FF2B5EF4-FFF2-40B4-BE49-F238E27FC236}">
                <a16:creationId xmlns:a16="http://schemas.microsoft.com/office/drawing/2014/main" id="{CE16EF1B-7D1F-4F21-9E1C-047E529A4016}"/>
              </a:ext>
            </a:extLst>
          </p:cNvPr>
          <p:cNvSpPr>
            <a:spLocks xmlns:a="http://schemas.openxmlformats.org/drawingml/2006/main" noGrp="1"/>
          </p:cNvSpPr>
          <p:nvPr>
            <p:ph idx="4294967295"/>
          </p:nvPr>
        </p:nvSpPr>
        <p:spPr>
          <a:xfrm xmlns:a="http://schemas.openxmlformats.org/drawingml/2006/main">
            <a:off x="6347591" y="1035385"/>
            <a:ext cx="5592821" cy="516373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sz="1733" b="1" u="sng">
                <a:solidFill>
                  <a:srgbClr val="0070C0"/>
                </a:solidFill>
                <a:latin typeface="+mn-lt"/>
                <a:ea typeface="+mn-lt"/>
                <a:cs typeface="+mn-lt"/>
              </a:rPr>
              <a:t> Isolated confusion ? </a:t>
            </a: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sz="1733" b="1" u="sng">
              <a:solidFill>
                <a:srgbClr val="0070C0"/>
              </a:solidFill>
              <a:latin typeface="+mn-lt"/>
              <a:ea typeface="+mn-lt"/>
              <a:cs typeface="+mn-lt"/>
            </a:endParaRP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None/>
            </a:pPr>
            <a:r>
              <a:rPr sz="1733">
                <a:solidFill>
                  <a:srgbClr val="002060"/>
                </a:solidFill>
                <a:latin typeface="+mn-lt"/>
                <a:ea typeface="+mn-lt"/>
                <a:cs typeface="+mn-lt"/>
              </a:rPr>
              <a:t>But is it in fact </a:t>
            </a: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None/>
            </a:pPr>
            <a:endParaRPr sz="1733">
              <a:solidFill>
                <a:srgbClr val="002060"/>
              </a:solidFill>
              <a:latin typeface="+mn-lt"/>
              <a:ea typeface="+mn-lt"/>
              <a:cs typeface="+mn-lt"/>
            </a:endParaRPr>
          </a:p>
          <a:p xmlns:a="http://schemas.openxmlformats.org/drawingml/2006/main">
            <a:pPr defTabSz="914377">
              <a:spcBef>
                <a:spcPct val="0"/>
              </a:spcBef>
              <a:spcAft>
                <a:spcPct val="0"/>
              </a:spcAft>
              <a:buNone/>
            </a:pPr>
            <a:r>
              <a:rPr sz="1733">
                <a:solidFill>
                  <a:srgbClr val="002060"/>
                </a:solidFill>
                <a:latin typeface="+mn-lt"/>
                <a:ea typeface="+mn-lt"/>
                <a:cs typeface="+mn-lt"/>
              </a:rPr>
              <a:t>Dysphasia</a:t>
            </a:r>
          </a:p>
          <a:p xmlns:a="http://schemas.openxmlformats.org/drawingml/2006/main">
            <a:pPr defTabSz="914377">
              <a:spcBef>
                <a:spcPct val="0"/>
              </a:spcBef>
              <a:spcAft>
                <a:spcPct val="0"/>
              </a:spcAft>
              <a:buNone/>
            </a:pPr>
            <a:r>
              <a:rPr sz="1733">
                <a:solidFill>
                  <a:srgbClr val="002060"/>
                </a:solidFill>
                <a:latin typeface="+mn-lt"/>
                <a:ea typeface="+mn-lt"/>
                <a:cs typeface="+mn-lt"/>
              </a:rPr>
              <a:t>Apraxia</a:t>
            </a:r>
          </a:p>
          <a:p xmlns:a="http://schemas.openxmlformats.org/drawingml/2006/main">
            <a:pPr defTabSz="914377">
              <a:spcBef>
                <a:spcPct val="0"/>
              </a:spcBef>
              <a:spcAft>
                <a:spcPct val="0"/>
              </a:spcAft>
              <a:buNone/>
            </a:pPr>
            <a:r>
              <a:rPr sz="1733">
                <a:solidFill>
                  <a:srgbClr val="002060"/>
                </a:solidFill>
                <a:latin typeface="+mn-lt"/>
                <a:ea typeface="+mn-lt"/>
                <a:cs typeface="+mn-lt"/>
              </a:rPr>
              <a:t>Behavioural change </a:t>
            </a: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None/>
            </a:pPr>
            <a:endParaRPr sz="1733">
              <a:solidFill>
                <a:srgbClr val="002060"/>
              </a:solidFill>
              <a:latin typeface="+mn-lt"/>
              <a:ea typeface="+mn-lt"/>
              <a:cs typeface="+mn-lt"/>
            </a:endParaRP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sz="1733" b="1" u="sng">
              <a:solidFill>
                <a:srgbClr val="0070C0"/>
              </a:solidFill>
              <a:latin typeface="+mn-lt"/>
              <a:ea typeface="+mn-lt"/>
              <a:cs typeface="+mn-lt"/>
            </a:endParaRP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sz="1733" b="1" u="sng">
                <a:solidFill>
                  <a:srgbClr val="0070C0"/>
                </a:solidFill>
                <a:latin typeface="+mn-lt"/>
                <a:ea typeface="+mn-lt"/>
                <a:cs typeface="+mn-lt"/>
              </a:rPr>
              <a:t>Loss of consciousness</a:t>
            </a: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None/>
            </a:pPr>
            <a:endParaRPr sz="1733">
              <a:solidFill>
                <a:srgbClr val="0070C0"/>
              </a:solidFill>
              <a:latin typeface="+mn-lt"/>
              <a:ea typeface="+mn-lt"/>
              <a:cs typeface="+mn-lt"/>
            </a:endParaRP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None/>
            </a:pPr>
            <a:r>
              <a:rPr sz="1733">
                <a:solidFill>
                  <a:srgbClr val="002060"/>
                </a:solidFill>
                <a:latin typeface="+mn-lt"/>
                <a:ea typeface="+mn-lt"/>
                <a:cs typeface="+mn-lt"/>
              </a:rPr>
              <a:t>Generally not Transient in Stroke BUT</a:t>
            </a: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None/>
            </a:pPr>
            <a:endParaRPr sz="1733">
              <a:solidFill>
                <a:srgbClr val="002060"/>
              </a:solidFill>
              <a:latin typeface="+mn-lt"/>
              <a:ea typeface="+mn-lt"/>
              <a:cs typeface="+mn-lt"/>
            </a:endParaRPr>
          </a:p>
          <a:p xmlns:a="http://schemas.openxmlformats.org/drawingml/2006/main">
            <a:pPr defTabSz="914377">
              <a:spcBef>
                <a:spcPct val="0"/>
              </a:spcBef>
              <a:spcAft>
                <a:spcPct val="0"/>
              </a:spcAft>
              <a:buNone/>
            </a:pPr>
            <a:r>
              <a:rPr sz="1733">
                <a:solidFill>
                  <a:srgbClr val="002060"/>
                </a:solidFill>
                <a:latin typeface="+mn-lt"/>
                <a:ea typeface="+mn-lt"/>
                <a:cs typeface="+mn-lt"/>
              </a:rPr>
              <a:t>If Ictal could be caused by Cerebrovascular disease </a:t>
            </a:r>
          </a:p>
          <a:p xmlns:a="http://schemas.openxmlformats.org/drawingml/2006/main">
            <a:pPr defTabSz="914377">
              <a:spcBef>
                <a:spcPct val="0"/>
              </a:spcBef>
              <a:spcAft>
                <a:spcPct val="0"/>
              </a:spcAft>
              <a:buNone/>
            </a:pPr>
            <a:endParaRPr sz="20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sz="2000" b="1" u="sng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None/>
            </a:pPr>
            <a:endParaRPr sz="2000" b="1" u="sng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sz="2000" b="1" u="sng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sz="2000" b="1" u="sng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 xmlns:a="http://schemas.openxmlformats.org/drawingml/2006/main">
            <a:endParaRPr/>
          </a:p>
        </p:txBody>
      </p:sp>
      <p:sp>
        <p:nvSpPr>
          <p:cNvPr id="9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91BFACA-EADD-4DA3-AA9B-0A2752FD860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251589" y="1043731"/>
            <a:ext cx="6401879" cy="62622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vert="horz" wrap="square" lIns="91440" tIns="45720" rIns="91440" bIns="45720" anchor="ctr">
            <a:spAutoFit/>
          </a:bodyPr>
          <a:lstStyle xmlns:a="http://schemas.openxmlformats.org/drawingml/2006/main"/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sz="1733" b="1" u="sng">
                <a:solidFill>
                  <a:schemeClr val="accent5">
                    <a:lumMod val="50000"/>
                  </a:schemeClr>
                </a:solidFill>
                <a:latin typeface="+mn-lt"/>
                <a:ea typeface="+mn-lt"/>
                <a:cs typeface="+mn-lt"/>
              </a:rPr>
              <a:t>General Atypical Features</a:t>
            </a: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ClrTx/>
              <a:buNone/>
            </a:pPr>
            <a:endParaRPr sz="1733">
              <a:latin typeface="+mn-lt"/>
              <a:ea typeface="+mn-lt"/>
              <a:cs typeface="+mn-lt"/>
            </a:endParaRP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sz="1733" b="1" u="sng">
                <a:solidFill>
                  <a:srgbClr val="0070C0"/>
                </a:solidFill>
                <a:latin typeface="+mn-lt"/>
                <a:ea typeface="+mn-lt"/>
                <a:cs typeface="+mn-lt"/>
              </a:rPr>
              <a:t>Gradual</a:t>
            </a:r>
            <a:r>
              <a:rPr sz="1733" u="sng">
                <a:solidFill>
                  <a:srgbClr val="0070C0"/>
                </a:solidFill>
                <a:latin typeface="+mn-lt"/>
                <a:ea typeface="+mn-lt"/>
                <a:cs typeface="+mn-lt"/>
              </a:rPr>
              <a:t> </a:t>
            </a:r>
            <a:r>
              <a:rPr sz="1733" b="1" u="sng">
                <a:solidFill>
                  <a:srgbClr val="0070C0"/>
                </a:solidFill>
                <a:latin typeface="+mn-lt"/>
                <a:ea typeface="+mn-lt"/>
                <a:cs typeface="+mn-lt"/>
              </a:rPr>
              <a:t>onset</a:t>
            </a:r>
            <a:r>
              <a:rPr sz="1733" u="sng">
                <a:solidFill>
                  <a:srgbClr val="0070C0"/>
                </a:solidFill>
                <a:latin typeface="+mn-lt"/>
                <a:ea typeface="+mn-lt"/>
                <a:cs typeface="+mn-lt"/>
              </a:rPr>
              <a:t>  (→ migraine) ?</a:t>
            </a: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sz="1733">
                <a:solidFill>
                  <a:srgbClr val="002060"/>
                </a:solidFill>
                <a:latin typeface="+mn-lt"/>
                <a:ea typeface="+mn-lt"/>
                <a:cs typeface="+mn-lt"/>
              </a:rPr>
              <a:t>   </a:t>
            </a: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sz="1733">
                <a:solidFill>
                  <a:srgbClr val="002060"/>
                </a:solidFill>
                <a:latin typeface="+mn-lt"/>
                <a:ea typeface="+mn-lt"/>
                <a:cs typeface="+mn-lt"/>
              </a:rPr>
              <a:t>True BUT beware</a:t>
            </a: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ClrTx/>
              <a:buNone/>
            </a:pPr>
            <a:endParaRPr sz="1733">
              <a:solidFill>
                <a:srgbClr val="002060"/>
              </a:solidFill>
              <a:latin typeface="+mn-lt"/>
              <a:ea typeface="+mn-lt"/>
              <a:cs typeface="+mn-lt"/>
            </a:endParaRPr>
          </a:p>
          <a:p xmlns:a="http://schemas.openxmlformats.org/drawingml/2006/main">
            <a:pPr defTabSz="914377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sz="1733">
                <a:solidFill>
                  <a:srgbClr val="002060"/>
                </a:solidFill>
                <a:latin typeface="+mn-lt"/>
                <a:ea typeface="+mn-lt"/>
                <a:cs typeface="+mn-lt"/>
              </a:rPr>
              <a:t>Staggering progression (Basilar Artery Occlusion)</a:t>
            </a:r>
          </a:p>
          <a:p xmlns:a="http://schemas.openxmlformats.org/drawingml/2006/main">
            <a:pPr defTabSz="914377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sz="1733">
                <a:solidFill>
                  <a:srgbClr val="002060"/>
                </a:solidFill>
                <a:latin typeface="+mn-lt"/>
                <a:ea typeface="+mn-lt"/>
                <a:cs typeface="+mn-lt"/>
              </a:rPr>
              <a:t>Relapsing remitting  (Capsular warning) </a:t>
            </a: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sz="1733">
              <a:solidFill>
                <a:srgbClr val="002060"/>
              </a:solidFill>
              <a:latin typeface="+mn-lt"/>
              <a:ea typeface="+mn-lt"/>
              <a:cs typeface="+mn-lt"/>
            </a:endParaRP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sz="1733">
              <a:solidFill>
                <a:srgbClr val="002060"/>
              </a:solidFill>
              <a:latin typeface="+mn-lt"/>
              <a:ea typeface="+mn-lt"/>
              <a:cs typeface="+mn-lt"/>
            </a:endParaRP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sz="1733" b="1" u="sng">
                <a:solidFill>
                  <a:srgbClr val="0070C0"/>
                </a:solidFill>
                <a:latin typeface="+mn-lt"/>
                <a:ea typeface="+mn-lt"/>
                <a:cs typeface="+mn-lt"/>
              </a:rPr>
              <a:t>Positive</a:t>
            </a:r>
            <a:r>
              <a:rPr sz="1733" u="sng">
                <a:solidFill>
                  <a:srgbClr val="0070C0"/>
                </a:solidFill>
                <a:latin typeface="+mn-lt"/>
                <a:ea typeface="+mn-lt"/>
                <a:cs typeface="+mn-lt"/>
              </a:rPr>
              <a:t> </a:t>
            </a:r>
            <a:r>
              <a:rPr sz="1733" b="1" u="sng">
                <a:solidFill>
                  <a:srgbClr val="0070C0"/>
                </a:solidFill>
                <a:latin typeface="+mn-lt"/>
                <a:ea typeface="+mn-lt"/>
                <a:cs typeface="+mn-lt"/>
              </a:rPr>
              <a:t>symptoms</a:t>
            </a:r>
            <a:r>
              <a:rPr sz="1733" u="sng">
                <a:solidFill>
                  <a:srgbClr val="0070C0"/>
                </a:solidFill>
                <a:latin typeface="+mn-lt"/>
                <a:ea typeface="+mn-lt"/>
                <a:cs typeface="+mn-lt"/>
              </a:rPr>
              <a:t> </a:t>
            </a: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sz="1733" u="sng">
                <a:solidFill>
                  <a:srgbClr val="0070C0"/>
                </a:solidFill>
                <a:latin typeface="+mn-lt"/>
                <a:ea typeface="+mn-lt"/>
                <a:cs typeface="+mn-lt"/>
              </a:rPr>
              <a:t>(Flashing Lights, Pain, Spreading    patterns = Not TIA ) </a:t>
            </a:r>
          </a:p>
          <a:p xmlns:a="http://schemas.openxmlformats.org/drawingml/2006/main">
            <a:pPr marL="300031" lvl="1" indent="0" defTabSz="914377">
              <a:spcBef>
                <a:spcPct val="0"/>
              </a:spcBef>
              <a:spcAft>
                <a:spcPct val="0"/>
              </a:spcAft>
              <a:buNone/>
            </a:pPr>
            <a:endParaRPr sz="1733">
              <a:solidFill>
                <a:srgbClr val="002060"/>
              </a:solidFill>
              <a:latin typeface="+mn-lt"/>
              <a:ea typeface="+mn-lt"/>
              <a:cs typeface="+mn-lt"/>
            </a:endParaRP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sz="1733">
                <a:solidFill>
                  <a:srgbClr val="002060"/>
                </a:solidFill>
                <a:latin typeface="+mn-lt"/>
                <a:ea typeface="+mn-lt"/>
                <a:cs typeface="+mn-lt"/>
              </a:rPr>
              <a:t>True BUT Beware</a:t>
            </a: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ClrTx/>
              <a:buNone/>
            </a:pPr>
            <a:endParaRPr sz="1733">
              <a:solidFill>
                <a:srgbClr val="002060"/>
              </a:solidFill>
              <a:latin typeface="+mn-lt"/>
              <a:ea typeface="+mn-lt"/>
              <a:cs typeface="+mn-lt"/>
            </a:endParaRPr>
          </a:p>
          <a:p xmlns:a="http://schemas.openxmlformats.org/drawingml/2006/main">
            <a:pPr defTabSz="914377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sz="1733">
                <a:solidFill>
                  <a:srgbClr val="002060"/>
                </a:solidFill>
                <a:latin typeface="+mn-lt"/>
                <a:ea typeface="+mn-lt"/>
                <a:cs typeface="+mn-lt"/>
              </a:rPr>
              <a:t>Hemiballismus</a:t>
            </a:r>
            <a:r>
              <a:rPr sz="1733">
                <a:solidFill>
                  <a:srgbClr val="002060"/>
                </a:solidFill>
                <a:latin typeface="+mn-lt"/>
                <a:ea typeface="+mn-lt"/>
                <a:cs typeface="+mn-lt"/>
              </a:rPr>
              <a:t> (STN, Putamen, Caudate infarcts) </a:t>
            </a:r>
          </a:p>
          <a:p xmlns:a="http://schemas.openxmlformats.org/drawingml/2006/main">
            <a:pPr defTabSz="914377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sz="1733">
                <a:solidFill>
                  <a:srgbClr val="002060"/>
                </a:solidFill>
                <a:latin typeface="+mn-lt"/>
                <a:ea typeface="+mn-lt"/>
                <a:cs typeface="+mn-lt"/>
              </a:rPr>
              <a:t>Gradual Carotid or Basilar Occlusions</a:t>
            </a: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sz="1867">
              <a:solidFill>
                <a:srgbClr val="002060"/>
              </a:solidFill>
              <a:latin typeface="+mn-lt"/>
              <a:ea typeface="+mn-lt"/>
              <a:cs typeface="+mn-lt"/>
            </a:endParaRP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sz="1867" b="1" u="sng">
              <a:solidFill>
                <a:srgbClr val="0070C0"/>
              </a:solidFill>
              <a:latin typeface="+mn-lt"/>
              <a:ea typeface="+mn-lt"/>
              <a:cs typeface="+mn-lt"/>
            </a:endParaRPr>
          </a:p>
          <a:p xmlns:a="http://schemas.openxmlformats.org/drawingml/2006/main">
            <a:pPr marL="600060" lvl="2" indent="0" defTabSz="914377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sz="1500" b="1">
              <a:solidFill>
                <a:srgbClr val="0070C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sz="1800" b="1">
              <a:solidFill>
                <a:srgbClr val="0070C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sz="1800">
              <a:latin typeface="Arial"/>
              <a:ea typeface="Arial"/>
              <a:cs typeface="Arial"/>
            </a:endParaRPr>
          </a:p>
          <a:p xmlns:a="http://schemas.openxmlformats.org/drawingml/2006/main">
            <a:pPr marL="0" indent="0" defTabSz="914377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sz="1800">
              <a:latin typeface="Arial"/>
              <a:ea typeface="Arial"/>
              <a:cs typeface="Arial"/>
            </a:endParaRPr>
          </a:p>
        </p:txBody>
      </p:sp>
      <p:pic>
        <p:nvPicPr>
          <p:cNvPr id="14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a0bb592afc4b2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1" y="6058068"/>
            <a:ext cx="2844800" cy="61236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99767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Number Placeholder 1">
            <a:extLst xmlns:a="http://schemas.openxmlformats.org/drawingml/2006/main">
              <a:ext uri="{FF2B5EF4-FFF2-40B4-BE49-F238E27FC236}">
                <a16:creationId xmlns:a16="http://schemas.microsoft.com/office/drawing/2014/main" id="{3E3DC321-3736-4F69-949C-9583E1D2033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entury Gothic"/>
                <a:ea typeface="Century Gothic"/>
                <a:cs typeface="Century Gothic"/>
              </a:rPr>
              <a:t>31</a:t>
            </a:fld>
            <a:endParaRPr>
              <a:solidFill>
                <a:prstClr val="black">
                  <a:tint val="75000"/>
                </a:prstClr>
              </a:solidFill>
              <a:latin typeface="Century Gothic"/>
              <a:ea typeface="Century Gothic"/>
              <a:cs typeface="Century Gothic"/>
            </a:endParaRPr>
          </a:p>
        </p:txBody>
      </p:sp>
      <p:pic>
        <p:nvPicPr>
          <p:cNvPr id="7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03db6de1ba4db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397551" y="749509"/>
            <a:ext cx="6575301" cy="5261603"/>
          </a:xfrm>
          <a:prstGeom xmlns:a="http://schemas.openxmlformats.org/drawingml/2006/main" prst="rect">
            <a:avLst/>
          </a:prstGeom>
        </p:spPr>
      </p:pic>
      <p:pic>
        <p:nvPicPr>
          <p:cNvPr id="8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954b42398c43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997377" y="1115469"/>
            <a:ext cx="3781691" cy="3907328"/>
          </a:xfrm>
          <a:prstGeom xmlns:a="http://schemas.openxmlformats.org/drawingml/2006/main" prst="rect">
            <a:avLst/>
          </a:prstGeom>
        </p:spPr>
      </p:pic>
      <p:pic>
        <p:nvPicPr>
          <p:cNvPr id="9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9e2c4b3a864bd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1" y="6058068"/>
            <a:ext cx="2844800" cy="61236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32389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Content Placeholder 1">
            <a:extLst xmlns:a="http://schemas.openxmlformats.org/drawingml/2006/main">
              <a:ext uri="{FF2B5EF4-FFF2-40B4-BE49-F238E27FC236}">
                <a16:creationId xmlns:a16="http://schemas.microsoft.com/office/drawing/2014/main" id="{0E9BC461-FB76-FD46-90E6-C3143D21DFC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39968"/>
            <a:ext cx="10972800" cy="4525963"/>
          </a:xfrm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rPr sz="1867" b="1"/>
              <a:t>Happened several times before, brief, is completely resolved = can’t be TIA </a:t>
            </a:r>
          </a:p>
          <a:p xmlns:a="http://schemas.openxmlformats.org/drawingml/2006/main">
            <a:pPr marL="533387" lvl="1" indent="0">
              <a:buNone/>
            </a:pPr>
            <a:r>
              <a:rPr sz="1867" b="1">
                <a:solidFill>
                  <a:srgbClr val="FF0000"/>
                </a:solidFill>
              </a:rPr>
              <a:t>X</a:t>
            </a:r>
            <a:r>
              <a:rPr sz="1867" b="1"/>
              <a:t>  </a:t>
            </a:r>
          </a:p>
          <a:p xmlns:a="http://schemas.openxmlformats.org/drawingml/2006/main">
            <a:pPr marL="533387" lvl="1" indent="0">
              <a:buNone/>
            </a:pPr>
            <a:r>
              <a:rPr sz="1867"/>
              <a:t>e.g. capsular warning syndrome, haemodynamic TIA in carotid or intracranial stenosis.</a:t>
            </a:r>
          </a:p>
          <a:p xmlns:a="http://schemas.openxmlformats.org/drawingml/2006/main">
            <a:endParaRPr sz="1867"/>
          </a:p>
          <a:p xmlns:a="http://schemas.openxmlformats.org/drawingml/2006/main">
            <a:r>
              <a:rPr sz="1867" b="1"/>
              <a:t>Positive symptoms = not a TIA </a:t>
            </a:r>
          </a:p>
          <a:p xmlns:a="http://schemas.openxmlformats.org/drawingml/2006/main">
            <a:pPr marL="533387" lvl="1" indent="0">
              <a:buNone/>
            </a:pPr>
            <a:r>
              <a:rPr sz="1867" b="1">
                <a:solidFill>
                  <a:srgbClr val="FF0000"/>
                </a:solidFill>
              </a:rPr>
              <a:t>X</a:t>
            </a:r>
          </a:p>
          <a:p xmlns:a="http://schemas.openxmlformats.org/drawingml/2006/main">
            <a:pPr marL="533387" lvl="1" indent="0">
              <a:buNone/>
            </a:pPr>
            <a:r>
              <a:rPr sz="1867"/>
              <a:t>Limb shaking TIA due to basal ganglia ischaemia (but unilateral) </a:t>
            </a:r>
          </a:p>
          <a:p xmlns:a="http://schemas.openxmlformats.org/drawingml/2006/main">
            <a:endParaRPr sz="1867" b="1"/>
          </a:p>
          <a:p xmlns:a="http://schemas.openxmlformats.org/drawingml/2006/main">
            <a:r>
              <a:rPr sz="1867" b="1"/>
              <a:t>Not instantaneous - Staggered / stuttering presentations = not a TIA </a:t>
            </a:r>
          </a:p>
          <a:p xmlns:a="http://schemas.openxmlformats.org/drawingml/2006/main">
            <a:pPr marL="533387" lvl="1" indent="0">
              <a:buNone/>
            </a:pPr>
            <a:r>
              <a:rPr sz="1867" b="1">
                <a:solidFill>
                  <a:srgbClr val="FF0000"/>
                </a:solidFill>
              </a:rPr>
              <a:t>X</a:t>
            </a:r>
          </a:p>
          <a:p xmlns:a="http://schemas.openxmlformats.org/drawingml/2006/main">
            <a:pPr marL="533387" lvl="1" indent="0">
              <a:buNone/>
            </a:pPr>
            <a:r>
              <a:rPr sz="1867"/>
              <a:t>Beware of posterior circulation ischaemia as often evolves slowly </a:t>
            </a:r>
          </a:p>
          <a:p xmlns:a="http://schemas.openxmlformats.org/drawingml/2006/main">
            <a:endParaRPr sz="1867"/>
          </a:p>
          <a:p xmlns:a="http://schemas.openxmlformats.org/drawingml/2006/main">
            <a:r>
              <a:rPr sz="1867" b="1"/>
              <a:t>Beware symptoms following recent neck Trauma or very bad headache </a:t>
            </a:r>
          </a:p>
          <a:p xmlns:a="http://schemas.openxmlformats.org/drawingml/2006/main">
            <a:pPr marL="0" indent="0">
              <a:buNone/>
            </a:pPr>
            <a:r>
              <a:rPr sz="1867" b="1"/>
              <a:t> </a:t>
            </a:r>
            <a:endParaRPr sz="1867"/>
          </a:p>
        </p:txBody>
      </p:sp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22089134-2553-7543-ABE2-7A84CA65907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entury Gothic"/>
                <a:ea typeface="Century Gothic"/>
                <a:cs typeface="Century Gothic"/>
              </a:rPr>
              <a:t>32</a:t>
            </a:fld>
            <a:endParaRPr>
              <a:solidFill>
                <a:prstClr val="black">
                  <a:tint val="75000"/>
                </a:prst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5" name="Title 4">
            <a:extLst xmlns:a="http://schemas.openxmlformats.org/drawingml/2006/main">
              <a:ext uri="{FF2B5EF4-FFF2-40B4-BE49-F238E27FC236}">
                <a16:creationId xmlns:a16="http://schemas.microsoft.com/office/drawing/2014/main" id="{BC627BEF-7820-4F33-B853-D32745A80A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79257" y="206491"/>
            <a:ext cx="10972800" cy="851092"/>
          </a:xfrm>
        </p:spPr>
        <p:txBody>
          <a:bodyPr xmlns:a="http://schemas.openxmlformats.org/drawingml/2006/main">
            <a:normAutofit fontScale="90000"/>
          </a:bodyPr>
          <a:lstStyle xmlns:a="http://schemas.openxmlformats.org/drawingml/2006/main"/>
          <a:p xmlns:a="http://schemas.openxmlformats.org/drawingml/2006/main">
            <a:r>
              <a:rPr sz="2933"/>
              <a:t>Some Pitfalls </a:t>
            </a:r>
            <a:br/>
            <a:endParaRPr/>
          </a:p>
        </p:txBody>
      </p:sp>
      <p:pic>
        <p:nvPicPr>
          <p:cNvPr id="10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86626d9b9a40b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1" y="6058068"/>
            <a:ext cx="2844800" cy="61236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462642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Content Placeholder 1">
            <a:extLst xmlns:a="http://schemas.openxmlformats.org/drawingml/2006/main">
              <a:ext uri="{FF2B5EF4-FFF2-40B4-BE49-F238E27FC236}">
                <a16:creationId xmlns:a16="http://schemas.microsoft.com/office/drawing/2014/main" id="{0E9BC461-FB76-FD46-90E6-C3143D21DFC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35181"/>
            <a:ext cx="11141331" cy="4525963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rPr sz="2133"/>
              <a:t>Recurrent/inconsistent weakness or sensory symptoms</a:t>
            </a:r>
          </a:p>
          <a:p xmlns:a="http://schemas.openxmlformats.org/drawingml/2006/main">
            <a:pPr marL="0" indent="0">
              <a:buNone/>
            </a:pPr>
            <a:r>
              <a:rPr sz="2133"/>
              <a:t> </a:t>
            </a:r>
          </a:p>
          <a:p xmlns:a="http://schemas.openxmlformats.org/drawingml/2006/main">
            <a:r>
              <a:rPr sz="2133"/>
              <a:t>Examination findings inconsistent </a:t>
            </a:r>
          </a:p>
          <a:p xmlns:a="http://schemas.openxmlformats.org/drawingml/2006/main">
            <a:endParaRPr sz="2133"/>
          </a:p>
          <a:p xmlns:a="http://schemas.openxmlformats.org/drawingml/2006/main">
            <a:r>
              <a:rPr sz="2133"/>
              <a:t>Functional symptoms can coexist with cerebrovascular disease, so the diagnosis should be based on </a:t>
            </a:r>
            <a:r>
              <a:rPr sz="2133" b="1"/>
              <a:t>positive functional signs</a:t>
            </a:r>
            <a:r>
              <a:rPr sz="2133"/>
              <a:t>, not simply normal imaging.</a:t>
            </a:r>
          </a:p>
          <a:p xmlns:a="http://schemas.openxmlformats.org/drawingml/2006/main">
            <a:pPr marL="0" indent="0">
              <a:buNone/>
            </a:pPr>
            <a:r>
              <a:rPr sz="2133" b="1"/>
              <a:t> </a:t>
            </a:r>
            <a:endParaRPr sz="2133"/>
          </a:p>
        </p:txBody>
      </p:sp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22089134-2553-7543-ABE2-7A84CA65907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entury Gothic"/>
                <a:ea typeface="Century Gothic"/>
                <a:cs typeface="Century Gothic"/>
              </a:rPr>
              <a:t>33</a:t>
            </a:fld>
            <a:endParaRPr>
              <a:solidFill>
                <a:prstClr val="black">
                  <a:tint val="75000"/>
                </a:prst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5" name="Title 4">
            <a:extLst xmlns:a="http://schemas.openxmlformats.org/drawingml/2006/main">
              <a:ext uri="{FF2B5EF4-FFF2-40B4-BE49-F238E27FC236}">
                <a16:creationId xmlns:a16="http://schemas.microsoft.com/office/drawing/2014/main" id="{9BE712EC-50FB-4F42-8325-7363B2123E7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79257" y="187570"/>
            <a:ext cx="10972800" cy="851092"/>
          </a:xfrm>
        </p:spPr>
        <p:txBody>
          <a:bodyPr xmlns:a="http://schemas.openxmlformats.org/drawingml/2006/main">
            <a:normAutofit fontScale="90000"/>
          </a:bodyPr>
          <a:lstStyle xmlns:a="http://schemas.openxmlformats.org/drawingml/2006/main"/>
          <a:p xmlns:a="http://schemas.openxmlformats.org/drawingml/2006/main">
            <a:r>
              <a:rPr sz="2933"/>
              <a:t>Functional Neurological Disorder (FND) symptoms</a:t>
            </a:r>
            <a:br/>
            <a:endParaRPr/>
          </a:p>
        </p:txBody>
      </p:sp>
      <p:pic>
        <p:nvPicPr>
          <p:cNvPr id="10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f77bd2d1534bf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1" y="6058068"/>
            <a:ext cx="2844800" cy="61236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216644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7" name="Content Placeholder 4"/>
          <p:cNvGraphicFramePr/>
          <p:nvPr/>
        </p:nvGraphicFramePr>
        <p:xfrm>
          <a:off xmlns:a="http://schemas.openxmlformats.org/drawingml/2006/main" x="857921" y="1246491"/>
          <a:ext xmlns:a="http://schemas.openxmlformats.org/drawingml/2006/main" cx="10833480" cy="4702687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11160"/>
                <a:gridCol w="3611160"/>
                <a:gridCol w="3611160"/>
              </a:tblGrid>
              <a:tr h="505067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00B050"/>
                          </a:solidFill>
                        </a:rPr>
                        <a:t>Presentation</a:t>
                      </a:r>
                    </a:p>
                  </a:txBody>
                  <a:tcPr marL="32340" marR="32340" marT="16169" marB="16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00B050"/>
                          </a:solidFill>
                        </a:rPr>
                        <a:t>Useful positive test/sign</a:t>
                      </a:r>
                    </a:p>
                  </a:txBody>
                  <a:tcPr marL="32340" marR="32340" marT="16169" marB="16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00B050"/>
                          </a:solidFill>
                        </a:rPr>
                        <a:t>Finding supporting FND</a:t>
                      </a:r>
                    </a:p>
                  </a:txBody>
                  <a:tcPr marL="32340" marR="32340" marT="16169" marB="16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27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chemeClr val="tx1"/>
                          </a:solidFill>
                        </a:rPr>
                        <a:t>Leg weakness</a:t>
                      </a:r>
                    </a:p>
                  </a:txBody>
                  <a:tcPr marL="32340" marR="32340" marT="16169" marB="16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00B0F0"/>
                          </a:solidFill>
                        </a:rPr>
                        <a:t>Hoover's sign</a:t>
                      </a:r>
                      <a:endParaRPr sz="1400">
                        <a:solidFill>
                          <a:srgbClr val="00B0F0"/>
                        </a:solidFill>
                      </a:endParaRPr>
                    </a:p>
                  </a:txBody>
                  <a:tcPr marL="32340" marR="32340" marT="16169" marB="16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sz="140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sz="1400">
                          <a:solidFill>
                            <a:schemeClr val="tx1"/>
                          </a:solidFill>
                        </a:rPr>
                        <a:t>Weak voluntary hip extension normalises during contralateral hip flexion</a:t>
                      </a:r>
                    </a:p>
                    <a:p>
                      <a:endParaRPr sz="1400">
                        <a:solidFill>
                          <a:schemeClr val="tx1"/>
                        </a:solidFill>
                      </a:endParaRPr>
                    </a:p>
                  </a:txBody>
                  <a:tcPr marL="32340" marR="32340" marT="16169" marB="16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2419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chemeClr val="tx1"/>
                          </a:solidFill>
                        </a:rPr>
                        <a:t>Leg weakness</a:t>
                      </a:r>
                    </a:p>
                  </a:txBody>
                  <a:tcPr marL="32340" marR="32340" marT="16169" marB="16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00B0F0"/>
                          </a:solidFill>
                        </a:rPr>
                        <a:t>Hip abductor sign</a:t>
                      </a:r>
                      <a:endParaRPr sz="1400">
                        <a:solidFill>
                          <a:srgbClr val="00B0F0"/>
                        </a:solidFill>
                      </a:endParaRPr>
                    </a:p>
                  </a:txBody>
                  <a:tcPr marL="32340" marR="32340" marT="16169" marB="16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chemeClr val="tx1"/>
                          </a:solidFill>
                        </a:rPr>
                        <a:t>Weak abduction improves with contralateral resisted abduction</a:t>
                      </a:r>
                    </a:p>
                    <a:p>
                      <a:endParaRPr sz="1400">
                        <a:solidFill>
                          <a:schemeClr val="tx1"/>
                        </a:solidFill>
                      </a:endParaRPr>
                    </a:p>
                  </a:txBody>
                  <a:tcPr marL="32340" marR="32340" marT="16169" marB="16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85779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chemeClr val="tx1"/>
                          </a:solidFill>
                        </a:rPr>
                        <a:t>Arm weakness</a:t>
                      </a:r>
                    </a:p>
                  </a:txBody>
                  <a:tcPr marL="32340" marR="32340" marT="16169" marB="16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00B0F0"/>
                          </a:solidFill>
                        </a:rPr>
                        <a:t>Drift without pronation</a:t>
                      </a:r>
                      <a:endParaRPr sz="1400">
                        <a:solidFill>
                          <a:srgbClr val="00B0F0"/>
                        </a:solidFill>
                      </a:endParaRPr>
                    </a:p>
                  </a:txBody>
                  <a:tcPr marL="32340" marR="32340" marT="16169" marB="16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chemeClr val="tx1"/>
                          </a:solidFill>
                        </a:rPr>
                        <a:t>Arm drifts downward without the pronation expected with pyramidal weakness</a:t>
                      </a:r>
                    </a:p>
                    <a:p>
                      <a:endParaRPr sz="1400">
                        <a:solidFill>
                          <a:schemeClr val="tx1"/>
                        </a:solidFill>
                      </a:endParaRPr>
                    </a:p>
                  </a:txBody>
                  <a:tcPr marL="32340" marR="32340" marT="16169" marB="16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9807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chemeClr val="tx1"/>
                          </a:solidFill>
                        </a:rPr>
                        <a:t>General weakness</a:t>
                      </a:r>
                    </a:p>
                  </a:txBody>
                  <a:tcPr marL="32340" marR="32340" marT="16169" marB="16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00B0F0"/>
                          </a:solidFill>
                        </a:rPr>
                        <a:t>Give-way/</a:t>
                      </a:r>
                    </a:p>
                    <a:p>
                      <a:r>
                        <a:rPr sz="1400" b="1">
                          <a:solidFill>
                            <a:srgbClr val="00B0F0"/>
                          </a:solidFill>
                        </a:rPr>
                        <a:t>collapsing weakness</a:t>
                      </a:r>
                      <a:endParaRPr sz="1400">
                        <a:solidFill>
                          <a:srgbClr val="00B0F0"/>
                        </a:solidFill>
                      </a:endParaRPr>
                    </a:p>
                  </a:txBody>
                  <a:tcPr marL="32340" marR="32340" marT="16169" marB="16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chemeClr val="tx1"/>
                          </a:solidFill>
                        </a:rPr>
                        <a:t>Initially normal power followed by abrupt loss, when pain is excluded</a:t>
                      </a:r>
                    </a:p>
                    <a:p>
                      <a:endParaRPr sz="1400">
                        <a:solidFill>
                          <a:schemeClr val="tx1"/>
                        </a:solidFill>
                      </a:endParaRPr>
                    </a:p>
                  </a:txBody>
                  <a:tcPr marL="32340" marR="32340" marT="16169" marB="16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66915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chemeClr val="tx1"/>
                          </a:solidFill>
                        </a:rPr>
                        <a:t>Weakness</a:t>
                      </a:r>
                    </a:p>
                  </a:txBody>
                  <a:tcPr marL="32340" marR="32340" marT="16169" marB="16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00B0F0"/>
                          </a:solidFill>
                        </a:rPr>
                        <a:t>Inconsistency with </a:t>
                      </a:r>
                    </a:p>
                    <a:p>
                      <a:r>
                        <a:rPr sz="1400" b="1">
                          <a:solidFill>
                            <a:srgbClr val="00B0F0"/>
                          </a:solidFill>
                        </a:rPr>
                        <a:t>automatic movement</a:t>
                      </a:r>
                      <a:endParaRPr sz="1400">
                        <a:solidFill>
                          <a:srgbClr val="00B0F0"/>
                        </a:solidFill>
                      </a:endParaRPr>
                    </a:p>
                  </a:txBody>
                  <a:tcPr marL="32340" marR="32340" marT="16169" marB="16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chemeClr val="tx1"/>
                          </a:solidFill>
                        </a:rPr>
                        <a:t>Apparent paralysis during testing but normal movement during another task</a:t>
                      </a:r>
                    </a:p>
                  </a:txBody>
                  <a:tcPr marL="32340" marR="32340" marT="16169" marB="16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BE3934EF-00FF-4643-9199-F2B5284E0D4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entury Gothic"/>
                <a:ea typeface="Century Gothic"/>
                <a:cs typeface="Century Gothic"/>
              </a:rPr>
              <a:t>34</a:t>
            </a:fld>
            <a:endParaRPr>
              <a:solidFill>
                <a:prstClr val="black">
                  <a:tint val="75000"/>
                </a:prst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B81313A6-2D3C-4556-BCF3-2B5BCAAE5A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2793" y="234234"/>
            <a:ext cx="11420308" cy="851092"/>
          </a:xfrm>
        </p:spPr>
        <p:txBody>
          <a:bodyPr xmlns:a="http://schemas.openxmlformats.org/drawingml/2006/main">
            <a:normAutofit fontScale="90000"/>
          </a:bodyPr>
          <a:lstStyle xmlns:a="http://schemas.openxmlformats.org/drawingml/2006/main"/>
          <a:p xmlns:a="http://schemas.openxmlformats.org/drawingml/2006/main">
            <a:r>
              <a:t>Tests of Functional Presentations (FND) when still symptomatic</a:t>
            </a:r>
            <a:br/>
            <a:endParaRPr>
              <a:solidFill>
                <a:schemeClr val="tx1"/>
              </a:solidFill>
            </a:endParaRPr>
          </a:p>
        </p:txBody>
      </p:sp>
      <p:pic>
        <p:nvPicPr>
          <p:cNvPr id="10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08b2d81104448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1" y="6058068"/>
            <a:ext cx="2844800" cy="612363"/>
          </a:xfrm>
          <a:prstGeom xmlns:a="http://schemas.openxmlformats.org/drawingml/2006/main" prst="rect">
            <a:avLst/>
          </a:prstGeom>
        </p:spPr>
      </p:pic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10A2A044-4075-463B-9B53-28474DB32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943" y="744481"/>
            <a:ext cx="11420308" cy="4616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1333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Principle: Voluntary movement impaired + the same movement preserved automatically = positive evidence of functional weakness</a:t>
            </a:r>
            <a:r>
              <a:rPr sz="2400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5208475"/>
      </p:ext>
    </p:extLst>
  </p:cSld>
</p:sld>
</file>

<file path=ppt/slides/slide18.xml><?xml version="1.0" encoding="utf-8"?>
<p:sld xmlns:p="http://schemas.openxmlformats.org/presentationml/2006/main" show="0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616FDD38-8ADA-4DCC-9C86-F280A5C0AF5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entury Gothic"/>
                <a:ea typeface="Century Gothic"/>
                <a:cs typeface="Century Gothic"/>
              </a:rPr>
              <a:t>35</a:t>
            </a:fld>
            <a:endParaRPr>
              <a:solidFill>
                <a:prstClr val="black">
                  <a:tint val="75000"/>
                </a:prst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696BA79D-1E98-4028-8441-C1B0D9EB81D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2793" y="234234"/>
            <a:ext cx="11420308" cy="851092"/>
          </a:xfrm>
        </p:spPr>
        <p:txBody>
          <a:bodyPr xmlns:a="http://schemas.openxmlformats.org/drawingml/2006/main">
            <a:normAutofit fontScale="90000"/>
          </a:bodyPr>
          <a:lstStyle xmlns:a="http://schemas.openxmlformats.org/drawingml/2006/main"/>
          <a:p xmlns:a="http://schemas.openxmlformats.org/drawingml/2006/main">
            <a:r>
              <a:t>Tests of Functional Presentations</a:t>
            </a:r>
            <a:br/>
            <a:endParaRPr>
              <a:solidFill>
                <a:schemeClr val="tx1"/>
              </a:solidFill>
            </a:endParaRPr>
          </a:p>
        </p:txBody>
      </p:sp>
      <p:pic>
        <p:nvPicPr>
          <p:cNvPr id="9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d3258c302346f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1" y="6058068"/>
            <a:ext cx="2844800" cy="612363"/>
          </a:xfrm>
          <a:prstGeom xmlns:a="http://schemas.openxmlformats.org/drawingml/2006/main" prst="rect">
            <a:avLst/>
          </a:prstGeom>
        </p:spPr>
      </p:pic>
      <p:graphicFrame>
        <p:nvGraphicFramePr>
          <p:cNvPr id="10" name="Content Placeholder 9"/>
          <p:cNvGraphicFramePr/>
          <p:nvPr/>
        </p:nvGraphicFramePr>
        <p:xfrm>
          <a:off xmlns:a="http://schemas.openxmlformats.org/drawingml/2006/main" x="682626" y="1093635"/>
          <a:ext xmlns:a="http://schemas.openxmlformats.org/drawingml/2006/main" cx="10826748" cy="4894061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8916"/>
                <a:gridCol w="3608916"/>
                <a:gridCol w="3608916"/>
              </a:tblGrid>
              <a:tr h="320343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00B050"/>
                          </a:solidFill>
                        </a:rPr>
                        <a:t>Presentation</a:t>
                      </a:r>
                      <a:endParaRPr sz="1600">
                        <a:solidFill>
                          <a:srgbClr val="00B050"/>
                        </a:solidFill>
                      </a:endParaRPr>
                    </a:p>
                  </a:txBody>
                  <a:tcPr marL="72991" marR="72991" marT="36496" marB="364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00B050"/>
                          </a:solidFill>
                        </a:rPr>
                        <a:t>Functional sign</a:t>
                      </a:r>
                      <a:endParaRPr sz="1600">
                        <a:solidFill>
                          <a:srgbClr val="00B050"/>
                        </a:solidFill>
                      </a:endParaRPr>
                    </a:p>
                  </a:txBody>
                  <a:tcPr marL="72991" marR="72991" marT="36496" marB="364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00B050"/>
                          </a:solidFill>
                        </a:rPr>
                        <a:t>Finding supporting FND</a:t>
                      </a:r>
                      <a:endParaRPr sz="1600">
                        <a:solidFill>
                          <a:srgbClr val="00B050"/>
                        </a:solidFill>
                      </a:endParaRPr>
                    </a:p>
                  </a:txBody>
                  <a:tcPr marL="72991" marR="72991" marT="36496" marB="364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1715">
                <a:tc>
                  <a:txBody>
                    <a:bodyPr/>
                    <a:lstStyle/>
                    <a:p>
                      <a:r>
                        <a:rPr sz="1600" b="1"/>
                        <a:t>Tremor</a:t>
                      </a:r>
                      <a:endParaRPr sz="1600"/>
                    </a:p>
                  </a:txBody>
                  <a:tcPr marL="72991" marR="72991" marT="36496" marB="364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0070C0"/>
                          </a:solidFill>
                        </a:rPr>
                        <a:t>Entrainment</a:t>
                      </a:r>
                      <a:endParaRPr sz="1600">
                        <a:solidFill>
                          <a:srgbClr val="0070C0"/>
                        </a:solidFill>
                      </a:endParaRPr>
                    </a:p>
                  </a:txBody>
                  <a:tcPr marL="72991" marR="72991" marT="36496" marB="364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600"/>
                        <a:t>Tremor frequency changes to match a voluntary rhythm performed by another limb</a:t>
                      </a:r>
                    </a:p>
                  </a:txBody>
                  <a:tcPr marL="72991" marR="72991" marT="36496" marB="364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25144">
                <a:tc>
                  <a:txBody>
                    <a:bodyPr/>
                    <a:lstStyle/>
                    <a:p>
                      <a:r>
                        <a:rPr sz="1600" b="1"/>
                        <a:t>Tremor</a:t>
                      </a:r>
                      <a:endParaRPr sz="1600"/>
                    </a:p>
                  </a:txBody>
                  <a:tcPr marL="72991" marR="72991" marT="36496" marB="364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0070C0"/>
                          </a:solidFill>
                        </a:rPr>
                        <a:t>Distractibility</a:t>
                      </a:r>
                      <a:endParaRPr sz="1600">
                        <a:solidFill>
                          <a:srgbClr val="0070C0"/>
                        </a:solidFill>
                      </a:endParaRPr>
                    </a:p>
                  </a:txBody>
                  <a:tcPr marL="72991" marR="72991" marT="36496" marB="364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600"/>
                        <a:t>Tremor substantially reduces, changes or disappears with distraction</a:t>
                      </a:r>
                    </a:p>
                  </a:txBody>
                  <a:tcPr marL="72991" marR="72991" marT="36496" marB="364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25144">
                <a:tc>
                  <a:txBody>
                    <a:bodyPr/>
                    <a:lstStyle/>
                    <a:p>
                      <a:r>
                        <a:rPr sz="1600" b="1"/>
                        <a:t>Sensory loss</a:t>
                      </a:r>
                      <a:endParaRPr sz="1600"/>
                    </a:p>
                  </a:txBody>
                  <a:tcPr marL="72991" marR="72991" marT="36496" marB="364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0070C0"/>
                          </a:solidFill>
                        </a:rPr>
                        <a:t>Non-anatomical/ </a:t>
                      </a:r>
                    </a:p>
                    <a:p>
                      <a:r>
                        <a:rPr sz="1600" b="1">
                          <a:solidFill>
                            <a:srgbClr val="0070C0"/>
                          </a:solidFill>
                        </a:rPr>
                        <a:t>inconsistent boundaries</a:t>
                      </a:r>
                      <a:endParaRPr sz="1600">
                        <a:solidFill>
                          <a:srgbClr val="0070C0"/>
                        </a:solidFill>
                      </a:endParaRPr>
                    </a:p>
                  </a:txBody>
                  <a:tcPr marL="72991" marR="72991" marT="36496" marB="364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600"/>
                        <a:t>Sharp borders, variable findings or a distribution inconsistent with neuroanatomy</a:t>
                      </a:r>
                    </a:p>
                  </a:txBody>
                  <a:tcPr marL="72991" marR="72991" marT="36496" marB="364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1715">
                <a:tc>
                  <a:txBody>
                    <a:bodyPr/>
                    <a:lstStyle/>
                    <a:p>
                      <a:r>
                        <a:rPr sz="1600" b="1"/>
                        <a:t>Gait</a:t>
                      </a:r>
                      <a:endParaRPr sz="1600"/>
                    </a:p>
                  </a:txBody>
                  <a:tcPr marL="72991" marR="72991" marT="36496" marB="364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0070C0"/>
                          </a:solidFill>
                        </a:rPr>
                        <a:t>Functional gait signs</a:t>
                      </a:r>
                      <a:endParaRPr sz="1600">
                        <a:solidFill>
                          <a:srgbClr val="0070C0"/>
                        </a:solidFill>
                      </a:endParaRPr>
                    </a:p>
                  </a:txBody>
                  <a:tcPr marL="72991" marR="72991" marT="36496" marB="364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sz="1600"/>
                        <a:t>Marked inconsistency, excessive slowness or apparent instability despite preserved balance</a:t>
                      </a:r>
                    </a:p>
                  </a:txBody>
                  <a:tcPr marL="72991" marR="72991" marT="36496" marB="364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4848098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AE6D643B-1CDA-410B-ADB6-A6391C5A1FE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entury Gothic"/>
                <a:ea typeface="Century Gothic"/>
                <a:cs typeface="Century Gothic"/>
              </a:rPr>
              <a:t>36</a:t>
            </a:fld>
            <a:endParaRPr>
              <a:solidFill>
                <a:prstClr val="black">
                  <a:tint val="75000"/>
                </a:prst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1E676A40-BB4C-4182-88C1-163DC5C5A9F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2793" y="234234"/>
            <a:ext cx="11420308" cy="851092"/>
          </a:xfrm>
        </p:spPr>
        <p:txBody>
          <a:bodyPr xmlns:a="http://schemas.openxmlformats.org/drawingml/2006/main">
            <a:normAutofit fontScale="90000"/>
          </a:bodyPr>
          <a:lstStyle xmlns:a="http://schemas.openxmlformats.org/drawingml/2006/main"/>
          <a:p xmlns:a="http://schemas.openxmlformats.org/drawingml/2006/main">
            <a:r>
              <a:t>Summary</a:t>
            </a:r>
            <a:br/>
            <a:endParaRPr>
              <a:solidFill>
                <a:schemeClr val="tx1"/>
              </a:solidFill>
            </a:endParaRPr>
          </a:p>
        </p:txBody>
      </p:sp>
      <p:pic>
        <p:nvPicPr>
          <p:cNvPr id="9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c12e86f319456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1" y="6058068"/>
            <a:ext cx="2844800" cy="612363"/>
          </a:xfrm>
          <a:prstGeom xmlns:a="http://schemas.openxmlformats.org/drawingml/2006/main" prst="rect">
            <a:avLst/>
          </a:prstGeom>
        </p:spPr>
      </p:pic>
      <p:sp>
        <p:nvSpPr>
          <p:cNvPr id="5" name="Content Placeholder 4">
            <a:extLst xmlns:a="http://schemas.openxmlformats.org/drawingml/2006/main">
              <a:ext uri="{FF2B5EF4-FFF2-40B4-BE49-F238E27FC236}">
                <a16:creationId xmlns:a16="http://schemas.microsoft.com/office/drawing/2014/main" id="{EC3716D9-7983-40E2-AA3C-D97E34C93A8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085325"/>
            <a:ext cx="11423843" cy="4525963"/>
          </a:xfrm>
        </p:spPr>
        <p:txBody>
          <a:bodyPr xmlns:a="http://schemas.openxmlformats.org/drawingml/2006/main">
            <a:normAutofit fontScale="85000" lnSpcReduction="1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200" b="1"/>
              <a:t>Be suspicious if </a:t>
            </a:r>
            <a:r>
              <a:rPr sz="3200" b="1" u="sng"/>
              <a:t>Sudden Onset </a:t>
            </a:r>
          </a:p>
          <a:p xmlns:a="http://schemas.openxmlformats.org/drawingml/2006/main">
            <a:endParaRPr b="1"/>
          </a:p>
          <a:p xmlns:a="http://schemas.openxmlformats.org/drawingml/2006/main">
            <a:r>
              <a:rPr b="1">
                <a:solidFill>
                  <a:srgbClr val="FF0000"/>
                </a:solidFill>
              </a:rPr>
              <a:t>unilateral weakness or numbness</a:t>
            </a:r>
          </a:p>
          <a:p xmlns:a="http://schemas.openxmlformats.org/drawingml/2006/main">
            <a:r>
              <a:rPr b="1">
                <a:solidFill>
                  <a:srgbClr val="FF0000"/>
                </a:solidFill>
              </a:rPr>
              <a:t>aphasia/dysarthria</a:t>
            </a:r>
          </a:p>
          <a:p xmlns:a="http://schemas.openxmlformats.org/drawingml/2006/main">
            <a:r>
              <a:rPr b="1">
                <a:solidFill>
                  <a:srgbClr val="FF0000"/>
                </a:solidFill>
              </a:rPr>
              <a:t>monocular visual loss or hemianopia or diplopia</a:t>
            </a:r>
          </a:p>
          <a:p xmlns:a="http://schemas.openxmlformats.org/drawingml/2006/main">
            <a:r>
              <a:rPr b="1">
                <a:solidFill>
                  <a:srgbClr val="FF0000"/>
                </a:solidFill>
              </a:rPr>
              <a:t>gait/limb ataxia </a:t>
            </a:r>
          </a:p>
          <a:p xmlns:a="http://schemas.openxmlformats.org/drawingml/2006/main">
            <a:r>
              <a:rPr b="1">
                <a:solidFill>
                  <a:srgbClr val="FF0000"/>
                </a:solidFill>
              </a:rPr>
              <a:t>Vertigo with other symptoms e.g. speech difficulty, diplopia</a:t>
            </a:r>
          </a:p>
          <a:p xmlns:a="http://schemas.openxmlformats.org/drawingml/2006/main">
            <a:pPr marL="380990" indent="-380990">
              <a:buFontTx/>
              <a:buChar char="-"/>
            </a:pPr>
            <a:endParaRPr b="1"/>
          </a:p>
          <a:p xmlns:a="http://schemas.openxmlformats.org/drawingml/2006/main">
            <a:pPr marL="0" indent="0">
              <a:buNone/>
            </a:pPr>
            <a:r>
              <a:t>Patient symptoms should </a:t>
            </a:r>
            <a:r>
              <a:rPr b="1"/>
              <a:t>not</a:t>
            </a:r>
            <a:r>
              <a:t> be dismissed because symptoms have resolved = TIA .</a:t>
            </a:r>
          </a:p>
          <a:p xmlns:a="http://schemas.openxmlformats.org/drawingml/2006/main">
            <a:endParaRPr/>
          </a:p>
          <a:p xmlns:a="http://schemas.openxmlformats.org/drawingml/2006/main">
            <a:pPr marL="0" indent="0">
              <a:buNone/>
            </a:pPr>
            <a:r>
              <a:rPr u="sng"/>
              <a:t>REM : </a:t>
            </a:r>
          </a:p>
          <a:p xmlns:a="http://schemas.openxmlformats.org/drawingml/2006/main">
            <a:r>
              <a:t>If symptoms haven’t resolved </a:t>
            </a:r>
            <a:r>
              <a:rPr u="sng"/>
              <a:t>it’s a stroke </a:t>
            </a:r>
            <a:r>
              <a:t>until proven otherwise and </a:t>
            </a:r>
            <a:r>
              <a:rPr u="sng"/>
              <a:t>call an ambulance </a:t>
            </a:r>
          </a:p>
          <a:p xmlns:a="http://schemas.openxmlformats.org/drawingml/2006/main">
            <a:pPr marL="0" indent="0">
              <a:buNone/>
            </a:pPr>
            <a:r>
              <a:t>       To put patient on the  </a:t>
            </a:r>
            <a:r>
              <a:rPr b="1"/>
              <a:t>FAST pathway</a:t>
            </a:r>
          </a:p>
          <a:p xmlns:a="http://schemas.openxmlformats.org/drawingml/2006/main">
            <a:endParaRPr/>
          </a:p>
        </p:txBody>
      </p:sp>
    </p:spTree>
    <p:extLst>
      <p:ext uri="{BB962C8B-B14F-4D97-AF65-F5344CB8AC3E}">
        <p14:creationId xmlns:p14="http://schemas.microsoft.com/office/powerpoint/2010/main" val="2659014856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Number Placeholder 1">
            <a:extLst xmlns:a="http://schemas.openxmlformats.org/drawingml/2006/main">
              <a:ext uri="{FF2B5EF4-FFF2-40B4-BE49-F238E27FC236}">
                <a16:creationId xmlns:a16="http://schemas.microsoft.com/office/drawing/2014/main" id="{66FF43E0-47D2-4A5E-AA5D-546E30EDADD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latin typeface="Century Gothic"/>
                <a:ea typeface="Century Gothic"/>
                <a:cs typeface="Century Gothic"/>
              </a:rPr>
              <a:t>37</a:t>
            </a:fld>
            <a:endParaRPr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DDD5354F-10F0-4C6A-9D0E-23DA33462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4958" y="2334437"/>
            <a:ext cx="8402084" cy="15696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r>
              <a:rPr sz="9600" b="1">
                <a:solidFill>
                  <a:prstClr val="white"/>
                </a:solidFill>
                <a:latin typeface="Century Gothic"/>
                <a:ea typeface="Century Gothic"/>
                <a:cs typeface="Century Gothic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040797272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2026-09-29T08:59:02.9040000Z</dcterms:created>
  <dcterms:modified xsi:type="dcterms:W3CDTF">2026-09-29T08:59:02.9040000Z</dcterms:modified>
</coreProperties>
</file>