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Masters/slideMaster4.xml" ContentType="application/vnd.openxmlformats-officedocument.presentationml.slideMaster+xml"/>
  <Override PartName="/ppt/slideMasters/theme/theme5.xml" ContentType="application/vnd.openxmlformats-officedocument.theme+xml"/>
  <Override PartName="/ppt/slideMasters/slideMaster5.xml" ContentType="application/vnd.openxmlformats-officedocument.presentationml.slideMaster+xml"/>
  <Override PartName="/ppt/slideMasters/theme/theme6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004cacc24943ba" /><Relationship Type="http://schemas.openxmlformats.org/officeDocument/2006/relationships/extended-properties" Target="/docProps/app.xml" Id="Rf8a2d620b0d0433c" /><Relationship Type="http://schemas.openxmlformats.org/officeDocument/2006/relationships/officeDocument" Target="/ppt/presentation.xml" Id="R42b23b2fc2ad4d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e52183ae8ad4477"/>
    <p:sldMasterId xmlns:r="http://schemas.openxmlformats.org/officeDocument/2006/relationships" id="2147483660" r:id="R932311415f5e4dfc"/>
    <p:sldMasterId xmlns:r="http://schemas.openxmlformats.org/officeDocument/2006/relationships" id="2147483676" r:id="Rafb8da526df64f56"/>
    <p:sldMasterId xmlns:r="http://schemas.openxmlformats.org/officeDocument/2006/relationships" id="2147483693" r:id="Rfca9c0e788054a3e"/>
    <p:sldMasterId xmlns:r="http://schemas.openxmlformats.org/officeDocument/2006/relationships" id="2147483709" r:id="Rd2df8efdaf74422a"/>
  </p:sldMasterIdLst>
  <p:notesMasterIdLst>
    <p:notesMasterId xmlns:r="http://schemas.openxmlformats.org/officeDocument/2006/relationships" r:id="R98a5b59321eb4a16"/>
  </p:notesMasterIdLst>
  <p:sldIdLst>
    <p:sldId xmlns:r="http://schemas.openxmlformats.org/officeDocument/2006/relationships" id="256" r:id="R591994d0f0eb4471"/>
    <p:sldId xmlns:r="http://schemas.openxmlformats.org/officeDocument/2006/relationships" id="257" r:id="R849c2290f61b46b0"/>
    <p:sldId xmlns:r="http://schemas.openxmlformats.org/officeDocument/2006/relationships" id="258" r:id="R7336237e1ff640a2"/>
    <p:sldId xmlns:r="http://schemas.openxmlformats.org/officeDocument/2006/relationships" id="259" r:id="R692e69f321704693"/>
    <p:sldId xmlns:r="http://schemas.openxmlformats.org/officeDocument/2006/relationships" id="260" r:id="R7b8f0d21fe224220"/>
    <p:sldId xmlns:r="http://schemas.openxmlformats.org/officeDocument/2006/relationships" id="261" r:id="Rfcbc5bbe69ab4730"/>
    <p:sldId xmlns:r="http://schemas.openxmlformats.org/officeDocument/2006/relationships" id="262" r:id="R50926974703c4dde"/>
    <p:sldId xmlns:r="http://schemas.openxmlformats.org/officeDocument/2006/relationships" id="263" r:id="Rd4843829c23f4418"/>
    <p:sldId xmlns:r="http://schemas.openxmlformats.org/officeDocument/2006/relationships" id="264" r:id="Rb86be52d2a494200"/>
    <p:sldId xmlns:r="http://schemas.openxmlformats.org/officeDocument/2006/relationships" id="265" r:id="R1c6a6106b22347e9"/>
    <p:sldId xmlns:r="http://schemas.openxmlformats.org/officeDocument/2006/relationships" id="266" r:id="Re3afe94ce72d412b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149ba4461f4423" /><Relationship Type="http://schemas.openxmlformats.org/officeDocument/2006/relationships/slideMaster" Target="/ppt/slideMasters/slideMaster1.xml" Id="R5e52183ae8ad4477" /><Relationship Type="http://schemas.openxmlformats.org/officeDocument/2006/relationships/slideMaster" Target="/ppt/slideMasters/slideMaster2.xml" Id="R932311415f5e4dfc" /><Relationship Type="http://schemas.openxmlformats.org/officeDocument/2006/relationships/slideMaster" Target="/ppt/slideMasters/slideMaster3.xml" Id="Rafb8da526df64f56" /><Relationship Type="http://schemas.openxmlformats.org/officeDocument/2006/relationships/slideMaster" Target="/ppt/slideMasters/slideMaster4.xml" Id="Rfca9c0e788054a3e" /><Relationship Type="http://schemas.openxmlformats.org/officeDocument/2006/relationships/slideMaster" Target="/ppt/slideMasters/slideMaster5.xml" Id="Rd2df8efdaf74422a" /><Relationship Type="http://schemas.openxmlformats.org/officeDocument/2006/relationships/notesMaster" Target="/ppt/notesMasters/notesMaster1.xml" Id="R98a5b59321eb4a16" /><Relationship Type="http://schemas.openxmlformats.org/officeDocument/2006/relationships/presProps" Target="/ppt/presProps.xml" Id="Rc04207d8a5ab4458" /><Relationship Type="http://schemas.openxmlformats.org/officeDocument/2006/relationships/viewProps" Target="/ppt/viewProps.xml" Id="Rf0e4a8b321dc4fac" /><Relationship Type="http://schemas.openxmlformats.org/officeDocument/2006/relationships/tableStyles" Target="/ppt/tableStyles.xml" Id="R6a753fc3fc274d94" /><Relationship Type="http://schemas.openxmlformats.org/officeDocument/2006/relationships/slide" Target="/ppt/slides/slide1.xml" Id="R591994d0f0eb4471" /><Relationship Type="http://schemas.openxmlformats.org/officeDocument/2006/relationships/slide" Target="/ppt/slides/slide2.xml" Id="R849c2290f61b46b0" /><Relationship Type="http://schemas.openxmlformats.org/officeDocument/2006/relationships/slide" Target="/ppt/slides/slide3.xml" Id="R7336237e1ff640a2" /><Relationship Type="http://schemas.openxmlformats.org/officeDocument/2006/relationships/slide" Target="/ppt/slides/slide4.xml" Id="R692e69f321704693" /><Relationship Type="http://schemas.openxmlformats.org/officeDocument/2006/relationships/slide" Target="/ppt/slides/slide5.xml" Id="R7b8f0d21fe224220" /><Relationship Type="http://schemas.openxmlformats.org/officeDocument/2006/relationships/slide" Target="/ppt/slides/slide6.xml" Id="Rfcbc5bbe69ab4730" /><Relationship Type="http://schemas.openxmlformats.org/officeDocument/2006/relationships/slide" Target="/ppt/slides/slide7.xml" Id="R50926974703c4dde" /><Relationship Type="http://schemas.openxmlformats.org/officeDocument/2006/relationships/slide" Target="/ppt/slides/slide8.xml" Id="Rd4843829c23f4418" /><Relationship Type="http://schemas.openxmlformats.org/officeDocument/2006/relationships/slide" Target="/ppt/slides/slide9.xml" Id="Rb86be52d2a494200" /><Relationship Type="http://schemas.openxmlformats.org/officeDocument/2006/relationships/slide" Target="/ppt/slides/slide10.xml" Id="R1c6a6106b22347e9" /><Relationship Type="http://schemas.openxmlformats.org/officeDocument/2006/relationships/slide" Target="/ppt/slides/slide11.xml" Id="Re3afe94ce72d41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7.xml" Id="R3dbb0f0e09f347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33e438340945ba" /><Relationship Type="http://schemas.openxmlformats.org/officeDocument/2006/relationships/notesMaster" Target="/ppt/notesMasters/notesMaster1.xml" Id="Rece6bb1621a344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3f2136d9da42b2" /><Relationship Type="http://schemas.openxmlformats.org/officeDocument/2006/relationships/notesMaster" Target="/ppt/notesMasters/notesMaster1.xml" Id="R0ef36889d5f44c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98681b65b94bf5" /><Relationship Type="http://schemas.openxmlformats.org/officeDocument/2006/relationships/notesMaster" Target="/ppt/notesMasters/notesMaster1.xml" Id="R769e5fcc30a94d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bc60da15ac4e26" /><Relationship Type="http://schemas.openxmlformats.org/officeDocument/2006/relationships/notesMaster" Target="/ppt/notesMasters/notesMaster1.xml" Id="R0fdc6960c19342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141e12883d4a1d" /><Relationship Type="http://schemas.openxmlformats.org/officeDocument/2006/relationships/notesMaster" Target="/ppt/notesMasters/notesMaster1.xml" Id="R1513eea1628242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40933a444c4ead" /><Relationship Type="http://schemas.openxmlformats.org/officeDocument/2006/relationships/notesMaster" Target="/ppt/notesMasters/notesMaster1.xml" Id="Rf35dce23a45040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f0e9fff33d4323" /><Relationship Type="http://schemas.openxmlformats.org/officeDocument/2006/relationships/notesMaster" Target="/ppt/notesMasters/notesMaster1.xml" Id="R381da3df2e96407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c06b625a2d43e9" /><Relationship Type="http://schemas.openxmlformats.org/officeDocument/2006/relationships/notesMaster" Target="/ppt/notesMasters/notesMaster1.xml" Id="R9392849416604f8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605468f31e84a13" /><Relationship Type="http://schemas.openxmlformats.org/officeDocument/2006/relationships/notesMaster" Target="/ppt/notesMasters/notesMaster1.xml" Id="Rc985dcd6796648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b48a67f1a84067" /><Relationship Type="http://schemas.openxmlformats.org/officeDocument/2006/relationships/notesMaster" Target="/ppt/notesMasters/notesMaster1.xml" Id="R9726ad9a25dd44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06029fe3734117" /><Relationship Type="http://schemas.openxmlformats.org/officeDocument/2006/relationships/notesMaster" Target="/ppt/notesMasters/notesMaster1.xml" Id="R43f857940ad9437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1a8407651149b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0cb5568a36415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3f56f42e5a4e8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6bda2aa851474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f87657e6f5490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b335606eb643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3d5bab6a784e54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26139f0bf647bd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04c8e01f5e4048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9bbb2985a64d1a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f2b88e1de74629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781880bdd06416f" /><Relationship Type="http://schemas.openxmlformats.org/officeDocument/2006/relationships/image" Target="/ppt/media/image.jpeg" Id="R613bf93a4b574746" /><Relationship Type="http://schemas.openxmlformats.org/officeDocument/2006/relationships/image" Target="/ppt/media/image.png" Id="R17c48372542f4064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e4b39e187c141d5" /><Relationship Type="http://schemas.openxmlformats.org/officeDocument/2006/relationships/image" Target="/ppt/media/image2.png" Id="R19ea7799059b4727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3a65f04debc401a" /><Relationship Type="http://schemas.openxmlformats.org/officeDocument/2006/relationships/image" Target="/ppt/media/image2.png" Id="R15bb7a00985a4883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bf26919ce37463e" /><Relationship Type="http://schemas.openxmlformats.org/officeDocument/2006/relationships/image" Target="/ppt/media/image2.png" Id="R37d545bc9c734364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5df984dd19043c8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b6df72e3bb049e8" /><Relationship Type="http://schemas.openxmlformats.org/officeDocument/2006/relationships/image" Target="/ppt/media/image2.png" Id="R174f6016d4994c51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fcb828ce52f485e" /><Relationship Type="http://schemas.openxmlformats.org/officeDocument/2006/relationships/image" Target="/ppt/media/image.jpeg" Id="Rc1975489a0ba4177" /><Relationship Type="http://schemas.openxmlformats.org/officeDocument/2006/relationships/image" Target="/ppt/media/image.png" Id="R5160054c1216416c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57e53e6cc404ef0" /><Relationship Type="http://schemas.openxmlformats.org/officeDocument/2006/relationships/image" Target="/ppt/media/image2.png" Id="R76f95b290b954cc9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a6eab102d6d4720" /><Relationship Type="http://schemas.openxmlformats.org/officeDocument/2006/relationships/image" Target="/ppt/media/image2.png" Id="Rea0bb6578dcd4ca7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ad1435c508e4f7b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5c146f6cee64152" /><Relationship Type="http://schemas.openxmlformats.org/officeDocument/2006/relationships/image" Target="/ppt/media/image2.png" Id="R21f22b60333643a8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8bfe729f7ac4763" /><Relationship Type="http://schemas.openxmlformats.org/officeDocument/2006/relationships/image" Target="/ppt/media/image2.png" Id="R1a2d0f0d31614277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d20f04df17b424b" /><Relationship Type="http://schemas.openxmlformats.org/officeDocument/2006/relationships/image" Target="/ppt/media/image3.png" Id="Rc86a1d1e5abb4a0a" /><Relationship Type="http://schemas.openxmlformats.org/officeDocument/2006/relationships/image" Target="/ppt/media/image4.png" Id="Ra855caab7ce74343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084c370529e4331" /><Relationship Type="http://schemas.openxmlformats.org/officeDocument/2006/relationships/image" Target="/ppt/media/image2.png" Id="R6486e766061b4d3b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fada683f7ed480a" /><Relationship Type="http://schemas.openxmlformats.org/officeDocument/2006/relationships/image" Target="/ppt/media/image5.png" Id="Rf9f328065e554afc" /><Relationship Type="http://schemas.openxmlformats.org/officeDocument/2006/relationships/image" Target="/ppt/media/image4.png" Id="Rca83039101a94e6e" /></Relationship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6aeb29f7f3e24099" /><Relationship Type="http://schemas.openxmlformats.org/officeDocument/2006/relationships/image" Target="/ppt/media/image.jpeg" Id="Rfad1535915c04122" /><Relationship Type="http://schemas.openxmlformats.org/officeDocument/2006/relationships/image" Target="/ppt/media/image2.png" Id="R041901d721ed4704" /></Relationship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a93013fe159a4ecc" /><Relationship Type="http://schemas.openxmlformats.org/officeDocument/2006/relationships/image" Target="/ppt/media/image2.png" Id="R769755e277ca462d" /></Relationships>
</file>

<file path=ppt/slideLayouts/_rels/slideLayout2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f1ee09c506bf4aa8" /><Relationship Type="http://schemas.openxmlformats.org/officeDocument/2006/relationships/image" Target="/ppt/media/image2.png" Id="Rfa33c70da966447a" /></Relationships>
</file>

<file path=ppt/slideLayouts/_rels/slideLayout3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6c865ba92db64051" /><Relationship Type="http://schemas.openxmlformats.org/officeDocument/2006/relationships/image" Target="/ppt/media/image2.png" Id="R725a8033e8ec4432" /></Relationships>
</file>

<file path=ppt/slideLayouts/_rels/slideLayout3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024eaef42d5a4b69" /></Relationships>
</file>

<file path=ppt/slideLayouts/_rels/slideLayout3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05c8c4d507024a83" /><Relationship Type="http://schemas.openxmlformats.org/officeDocument/2006/relationships/image" Target="/ppt/media/image2.png" Id="R37b411995cc34722" /></Relationships>
</file>

<file path=ppt/slideLayouts/_rels/slideLayout33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59c5d04fcaef4f55" /><Relationship Type="http://schemas.openxmlformats.org/officeDocument/2006/relationships/image" Target="/ppt/media/image.jpeg" Id="R2635d2be1d204378" /><Relationship Type="http://schemas.openxmlformats.org/officeDocument/2006/relationships/image" Target="/ppt/media/image2.png" Id="Rc24d808b74a64c6a" /></Relationships>
</file>

<file path=ppt/slideLayouts/_rels/slideLayout34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d5483b88c99f461a" /><Relationship Type="http://schemas.openxmlformats.org/officeDocument/2006/relationships/image" Target="/ppt/media/image2.png" Id="R3ff2b9667a22472e" /></Relationships>
</file>

<file path=ppt/slideLayouts/_rels/slideLayout35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4836e9c428f642a9" /><Relationship Type="http://schemas.openxmlformats.org/officeDocument/2006/relationships/image" Target="/ppt/media/image2.png" Id="R885cb70b1a744518" /></Relationships>
</file>

<file path=ppt/slideLayouts/_rels/slideLayout36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fa978fcbb0944ce7" /></Relationships>
</file>

<file path=ppt/slideLayouts/_rels/slideLayout3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60dcf446c6254789" /><Relationship Type="http://schemas.openxmlformats.org/officeDocument/2006/relationships/image" Target="/ppt/media/image2.png" Id="R12aa68f77d864977" /></Relationships>
</file>

<file path=ppt/slideLayouts/_rels/slideLayout3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b3142dd40eb640e2" /><Relationship Type="http://schemas.openxmlformats.org/officeDocument/2006/relationships/image" Target="/ppt/media/image2.png" Id="R083a6d6a0d7142bc" /></Relationships>
</file>

<file path=ppt/slideLayouts/_rels/slideLayout3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84286dce20c4742" /><Relationship Type="http://schemas.openxmlformats.org/officeDocument/2006/relationships/image" Target="/ppt/media/image3.png" Id="R79754db07c7b4b9b" /><Relationship Type="http://schemas.openxmlformats.org/officeDocument/2006/relationships/image" Target="/ppt/media/image4.png" Id="Ra3c751baf9304c27" /></Relationships>
</file>

<file path=ppt/slideLayouts/_rels/slideLayout4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36800a53396448fb" /><Relationship Type="http://schemas.openxmlformats.org/officeDocument/2006/relationships/image" Target="/ppt/media/image2.png" Id="Rab4d3ff5f2fd4960" /></Relationships>
</file>

<file path=ppt/slideLayouts/_rels/slideLayout4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fe95792c4b1a4fda" /><Relationship Type="http://schemas.openxmlformats.org/officeDocument/2006/relationships/image" Target="/ppt/media/image5.png" Id="Rd315fa21bf1949aa" /><Relationship Type="http://schemas.openxmlformats.org/officeDocument/2006/relationships/image" Target="/ppt/media/image4.png" Id="R966c0c3296c74844" /></Relationships>
</file>

<file path=ppt/slideLayouts/_rels/slideLayout4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4dff30c8abd4baa" /></Relationships>
</file>

<file path=ppt/slideLayouts/_rels/slideLayout43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c86e0b0a269244c4" /><Relationship Type="http://schemas.openxmlformats.org/officeDocument/2006/relationships/image" Target="/ppt/media/image.jpeg" Id="R638b885ebefc428c" /><Relationship Type="http://schemas.openxmlformats.org/officeDocument/2006/relationships/image" Target="/ppt/media/image.png" Id="R89182dca6d424e30" /></Relationships>
</file>

<file path=ppt/slideLayouts/_rels/slideLayout44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1a6dd6464a484341" /><Relationship Type="http://schemas.openxmlformats.org/officeDocument/2006/relationships/image" Target="/ppt/media/image2.png" Id="R773ea11038604ecd" /></Relationships>
</file>

<file path=ppt/slideLayouts/_rels/slideLayout45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34ae551882f443c7" /><Relationship Type="http://schemas.openxmlformats.org/officeDocument/2006/relationships/image" Target="/ppt/media/image2.png" Id="Rc1b548df827841e2" /></Relationships>
</file>

<file path=ppt/slideLayouts/_rels/slideLayout46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a204127905c2470c" /><Relationship Type="http://schemas.openxmlformats.org/officeDocument/2006/relationships/image" Target="/ppt/media/image2.png" Id="R726c76e26d0f49e5" /></Relationships>
</file>

<file path=ppt/slideLayouts/_rels/slideLayout47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e4525415e5b0416b" /></Relationships>
</file>

<file path=ppt/slideLayouts/_rels/slideLayout48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7f37b351d56f451e" /><Relationship Type="http://schemas.openxmlformats.org/officeDocument/2006/relationships/image" Target="/ppt/media/image2.png" Id="R8345bf2b40794b70" /></Relationships>
</file>

<file path=ppt/slideLayouts/_rels/slideLayout49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534b77fc175749b7" /><Relationship Type="http://schemas.openxmlformats.org/officeDocument/2006/relationships/image" Target="/ppt/media/image.jpeg" Id="R92d82f1ef5b0409d" /><Relationship Type="http://schemas.openxmlformats.org/officeDocument/2006/relationships/image" Target="/ppt/media/image.png" Id="Rcb780ddfb9074e19" /></Relationships>
</file>

<file path=ppt/slideLayouts/_rels/slideLayout50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8629a6d178074608" /><Relationship Type="http://schemas.openxmlformats.org/officeDocument/2006/relationships/image" Target="/ppt/media/image2.png" Id="R1a4ab266c4614e98" /></Relationships>
</file>

<file path=ppt/slideLayouts/_rels/slideLayout51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e4a2bf0ace544a8c" /><Relationship Type="http://schemas.openxmlformats.org/officeDocument/2006/relationships/image" Target="/ppt/media/image2.png" Id="Rdbea0bd87ce548ea" /></Relationships>
</file>

<file path=ppt/slideLayouts/_rels/slideLayout52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b54c73b134234ba4" /></Relationships>
</file>

<file path=ppt/slideLayouts/_rels/slideLayout53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fedfa046fedc430e" /><Relationship Type="http://schemas.openxmlformats.org/officeDocument/2006/relationships/image" Target="/ppt/media/image2.png" Id="Red3cc4bc6c17415c" /></Relationships>
</file>

<file path=ppt/slideLayouts/_rels/slideLayout54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403491e56096494f" /><Relationship Type="http://schemas.openxmlformats.org/officeDocument/2006/relationships/image" Target="/ppt/media/image2.png" Id="Rb47177f37826443d" /></Relationships>
</file>

<file path=ppt/slideLayouts/_rels/slideLayout55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a9d8435df2f04fe5" /><Relationship Type="http://schemas.openxmlformats.org/officeDocument/2006/relationships/image" Target="/ppt/media/image3.png" Id="Rdfd7f599f1b240ff" /><Relationship Type="http://schemas.openxmlformats.org/officeDocument/2006/relationships/image" Target="/ppt/media/image4.png" Id="Ra79111051866450f" /></Relationships>
</file>

<file path=ppt/slideLayouts/_rels/slideLayout56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a10835e79c154c92" /><Relationship Type="http://schemas.openxmlformats.org/officeDocument/2006/relationships/image" Target="/ppt/media/image2.png" Id="Rb87bc9420ca6427b" /></Relationships>
</file>

<file path=ppt/slideLayouts/_rels/slideLayout57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7445a762a5a144b1" /><Relationship Type="http://schemas.openxmlformats.org/officeDocument/2006/relationships/image" Target="/ppt/media/image5.png" Id="R157cf7b44db04a76" /><Relationship Type="http://schemas.openxmlformats.org/officeDocument/2006/relationships/image" Target="/ppt/media/image4.png" Id="Redee7a3e0cd04532" /></Relationships>
</file>

<file path=ppt/slideLayouts/_rels/slideLayout58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5c9de8a67cc2421f" /><Relationship Type="http://schemas.openxmlformats.org/officeDocument/2006/relationships/image" Target="/ppt/media/image.jpeg" Id="R1f82044f31044c28" /><Relationship Type="http://schemas.openxmlformats.org/officeDocument/2006/relationships/image" Target="/ppt/media/image6.png" Id="Rb4612f3b153f49a7" /><Relationship Type="http://schemas.openxmlformats.org/officeDocument/2006/relationships/image" Target="/ppt/media/image7.png" Id="R39fe1f8a7fc648f2" /></Relationships>
</file>

<file path=ppt/slideLayouts/_rels/slideLayout59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54d4488918384d30" /><Relationship Type="http://schemas.openxmlformats.org/officeDocument/2006/relationships/image" Target="/ppt/media/image6.png" Id="R38545f2a242946e6" /></Relationships>
</file>

<file path=ppt/slideLayouts/_rels/slideLayout60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fa8847c6857746fe" /><Relationship Type="http://schemas.openxmlformats.org/officeDocument/2006/relationships/image" Target="/ppt/media/image6.png" Id="Rfa64f0b84cad4642" /></Relationships>
</file>

<file path=ppt/slideLayouts/_rels/slideLayout61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4f207adbbdb94d9d" /><Relationship Type="http://schemas.openxmlformats.org/officeDocument/2006/relationships/image" Target="/ppt/media/image6.png" Id="R6900f6bb4c2c40cf" /></Relationships>
</file>

<file path=ppt/slideLayouts/_rels/slideLayout62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3fa84f06092546f3" /></Relationships>
</file>

<file path=ppt/slideLayouts/_rels/slideLayout63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9f596d643a0b4d56" /><Relationship Type="http://schemas.openxmlformats.org/officeDocument/2006/relationships/image" Target="/ppt/media/image6.png" Id="R340783482563494d" /></Relationships>
</file>

<file path=ppt/slideLayouts/_rels/slideLayout64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1fc0135ede8d467a" /><Relationship Type="http://schemas.openxmlformats.org/officeDocument/2006/relationships/image" Target="/ppt/media/image.jpeg" Id="Raad69e5e6de24eab" /><Relationship Type="http://schemas.openxmlformats.org/officeDocument/2006/relationships/image" Target="/ppt/media/image6.png" Id="Rf7690fb6c65e423b" /></Relationships>
</file>

<file path=ppt/slideLayouts/_rels/slideLayout65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dca275ee06694738" /><Relationship Type="http://schemas.openxmlformats.org/officeDocument/2006/relationships/image" Target="/ppt/media/image6.png" Id="R8b3cd35321114256" /></Relationships>
</file>

<file path=ppt/slideLayouts/_rels/slideLayout66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080aaf0d899e45f7" /><Relationship Type="http://schemas.openxmlformats.org/officeDocument/2006/relationships/image" Target="/ppt/media/image6.png" Id="R3382d8c2eca94403" /></Relationships>
</file>

<file path=ppt/slideLayouts/_rels/slideLayout67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cf417380d71147fa" /></Relationships>
</file>

<file path=ppt/slideLayouts/_rels/slideLayout68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57e3c6e3b81b4f99" /><Relationship Type="http://schemas.openxmlformats.org/officeDocument/2006/relationships/image" Target="/ppt/media/image6.png" Id="R5427565329954ac2" /></Relationships>
</file>

<file path=ppt/slideLayouts/_rels/slideLayout69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a0a5e3f1128a4445" /><Relationship Type="http://schemas.openxmlformats.org/officeDocument/2006/relationships/image" Target="/ppt/media/image2.png" Id="R9546b0e8237f4b3b" /></Relationships>
</file>

<file path=ppt/slideLayouts/_rels/slideLayout70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01596879c6c8495f" /><Relationship Type="http://schemas.openxmlformats.org/officeDocument/2006/relationships/image" Target="/ppt/media/image3.png" Id="R572143d48c9b4d3d" /></Relationships>
</file>

<file path=ppt/slideLayouts/_rels/slideLayout71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b7b3e665d4484abc" /><Relationship Type="http://schemas.openxmlformats.org/officeDocument/2006/relationships/image" Target="/ppt/media/image2.png" Id="Rf72792cc2ee34278" /></Relationships>
</file>

<file path=ppt/slideLayouts/_rels/slideLayout72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ec5cdc3e5c674282" /><Relationship Type="http://schemas.openxmlformats.org/officeDocument/2006/relationships/image" Target="/ppt/media/image5.png" Id="R340befe078e54e60" /><Relationship Type="http://schemas.openxmlformats.org/officeDocument/2006/relationships/image" Target="/ppt/media/image4.png" Id="Re11084f4d36643f5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2268963-DD17-3216-6363-3A3AA61D76A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BD75C1C-BCE5-0658-B01D-73F609F06A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F4C6301-4B9D-F0CB-8C14-3D133BAC3E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091DC98-ADB0-187E-8155-2785BDB3F5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D6545F-5E7E-2C6D-CF8D-27EED3C326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FBDD6DA-0BAD-9936-3571-055EBE1CDA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C0BC25F-D348-0313-2173-492E0CA12AB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4A1072E-0487-6639-1F4E-FD698D71F89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030D69-2053-3C76-D850-27941153FA0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FFC8675-B634-CACE-1391-6158418F46D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69AD19F-0991-12F5-988C-1FB194701F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6FFE828-FB14-0E50-EFA6-C03B9AEAE8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E682639-09EE-23AD-D74B-A752702AE2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A5870F-A2E9-5871-D939-E9B0E194BFB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98B4C77-C3F8-3D1A-C0DA-0A0ACFEDF75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9D14EC4-D691-85B0-2813-39EA7E3E2F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138B884-0D3B-3CBA-D3C3-F750DEB42B5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0EDECD8-0BEF-F11D-A73F-C6611E14921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D972CB9-F7E2-4AE2-46D1-04084F110CF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E939C1D-9EAD-6A28-596F-8BFDC71866E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34C2579-E4F5-2E4A-8D0A-D93AC74F8A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CFF15F1-248A-B4D2-4D73-F9EB48B65D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53BC3DE-9F27-7CAD-CA23-E53ADBDBF2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DA95C36-5102-DD60-ABA0-85D7A7DA237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5B0CF14-9E38-D2D5-9F99-CF8A7F5CBEC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2EF3AF5A-AA4C-96F0-FEDA-E0AD587A0EF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340E8F5-A8A0-52AE-E352-B3854778FF7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817E0B0A-AD28-32C4-48A6-9C79096F2B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C37C0B4-DC77-33E4-D432-9AB36A7DB5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7DC4C4-4B47-E729-D496-9E49B825E7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38ED203-5C39-92BB-9C15-B7242147DE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3A9F61A4-3F32-6D3E-7C30-863313DD8DA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CFAB101A-DBD6-2863-8AED-20CCDA8F9D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6700C7C4-4471-2453-8F19-672A5061E0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17EAA0F-E44F-01A9-FF8B-2E8C95099E1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CBF42361-1150-83E4-296F-99C4495E5E8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E52894-B42D-22A2-A3D2-45FAB428EB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17CB7DE-B508-13BA-6B7F-78C77B0A1A3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A4BFCFB-2327-AC9B-04B3-E54EDE0526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3E0B22F-80C3-1F5B-6D5C-CE782A7BE93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E82D5EE-F234-4888-1B71-EEBB2A0E632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A334B05-EA05-903A-1D5B-08FF09E4C1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7FC4A2A-9D10-FC35-015E-56313F0120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DB9531E-E39F-E9FA-2395-86C34A9E581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42B7E7C-178E-F095-C2ED-90388EC985D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5A5AEAD-A8B4-5B23-E212-8ED09C8A34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A4DBC93-8A0A-4DD3-7062-713A22B18E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459B459-583A-FC5E-EB4C-5CD12371C9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DFA983-6CBF-B790-F80E-C10E466ED8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BDFD2EC-0FBF-DF09-75F2-914533981A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443E2BC-609D-2E6A-A489-A4AB94F2A2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315C577-AC36-C006-7C45-AFB0F50B873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96593A-33B8-99C0-20E0-88D7CB8F7F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DE79B52-2FB7-A71B-9063-A8D50342A0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8AC6094-62B1-46AF-32F1-47BCEC4440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0E4C56B-C5DA-07B6-FA3F-8B918EA979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DE885A1-3DEE-4CE1-BE0A-C393AD2AE42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1C23C9-9605-2B72-5436-F4677DD843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613bf93a4b574746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554D655-120E-4105-8430-433296547F73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97FD2452-F8CF-4D26-BAE2-6C09554EE47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040435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F1F0BAE-E7A5-4C06-AC9A-CCA0418869E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54663" y="6382296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48372542f40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3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C979DBB-EC1A-434B-BB2D-E08F82977AA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FC7AD75-3849-4527-AF19-610E750807A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B9616B36-79F6-4BA4-98D9-B828F22E044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D0094680-367F-4909-B014-37286B98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9ea7799059b472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4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0BE307C-9B46-4781-8936-1B6848E1545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15D0F6A-43C9-4EC5-9B8F-20078CFC04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02F92E19-F799-4E26-B4AC-46CE0153E6A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1785B73F-F048-4377-B099-2E9611ED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5bb7a00985a4883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5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901F1E7-AF69-49B5-AC80-23FA772B252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C8025FB-406B-4562-A7D9-3613E7BB2E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31E8B25D-1D2A-4DB8-B2BC-D2AE3018EBF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7d545bc9c734364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6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BC0482F-F9BA-45E0-B4E8-8C3FED1F2C2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9270C2D-8895-4E5C-85E3-EDE9BE250FD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6DCE864F-7944-43C0-A8F5-1245DCDC361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17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5F2EEDB-E6F5-478C-A9F9-868FD545649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B38AEF6-8F32-47EE-8A80-BB202819B1A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9A8B9247-4443-40D0-8399-48C480D4D7F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802FC5B5-977E-4D33-A27D-A895F85D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74f6016d4994c51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8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c1975489a0ba4177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BC70E51A-5C72-4C6D-A674-CFAB7283F717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DD69E1FF-DE7A-414D-9A59-51286D1EC34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451198A-4BAC-4B44-A7F7-4696548373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60054c1216416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9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C1F3C7F-A983-4177-A688-9F65F5B8F8E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7DAC99B-08C6-4066-BCC4-B6AE92EFAF5E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1DE0B8E-B868-4CA5-A710-2733E5717E2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0D711EE3-F313-4F84-A6D4-D7EBA7FBD2C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D8813976-7EF1-475F-8D65-4EBED179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6f95b290b954cc9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0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ACAF161-B325-496D-93DA-E4C63DFF90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91BA81FD-31F2-45C8-8E69-5E42FF0A275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6C697363-DD1F-48E2-AE99-1EC1BADE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a0bb6578dcd4ca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1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B9FBBB6-EE97-48B1-BBE7-89CC70D683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6B2BD2D2-B8AF-4993-9FA1-39552AD9B02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20E69A64-9E12-47E1-9062-28360D6C8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22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AB16AFE-5806-48AA-A0C7-E44F060DFB1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1f22b60333643a8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3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6C27246-87FC-4005-B23A-D8CE4A2013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F03F1DF-C278-46F7-BD4E-C672D6585CE1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678ED8D-BD97-4862-9D2F-1DD7487742B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9AF0644-28F2-4BC1-A083-62AC255A1C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a2d0f0d3161427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4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c86a1d1e5abb4a0a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41F71F8-56CB-4B32-89D2-08C4A92193A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55caab7ce7434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5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9B33514-B8BE-4125-AC46-7F3D2EECBBE9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601341D-1B86-4CD1-9BDE-FE5F0D38082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906062A5-27B5-46E4-B47C-2152CF0A8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3317004F-8248-4A78-B55F-B57590A73C2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486e766061b4d3b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6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f9f328065e554afc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8448538-CA23-4951-8509-DA2707A964A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374DF65-D362-41F4-B023-46A18687DB43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B0B490F0-6178-419E-8C82-0D958A87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0DADCEC2-3282-4964-A660-924B54C2284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3039101a94e6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7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fad1535915c04122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904532E-23A9-4CEC-852F-9A834FD86166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0783769E-1F03-4F5E-8728-F8D9970DA2B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176374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pic>
        <p:nvPicPr>
          <p:cNvPr id="13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901d721ed470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10229" y="5623244"/>
            <a:ext cx="2772171" cy="875421"/>
          </a:xfrm>
          <a:prstGeom xmlns:a="http://schemas.openxmlformats.org/drawingml/2006/main" prst="rect">
            <a:avLst/>
          </a:prstGeom>
        </p:spPr>
      </p:pic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0380B10-398C-410C-AB42-19ED32BA4A3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</p:sldLayout>
</file>

<file path=ppt/slideLayouts/slideLayout28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AB625E2-50A0-4998-88A7-A639D6F2BC0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E9E5021-76EA-4A3A-9BAC-080D8B2E914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F4BE2772-3C06-4A18-ACBB-DB9D4C9C47C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55CB3D58-299D-407C-ADEA-430997E6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69755e277ca462d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9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25537D0-C840-47D8-A9FD-D0F66EB5539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AFBBB3F-5447-4705-8C2C-0F523659047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FB3BF615-A25D-4BDF-AEF6-32F748FD80B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BF250612-9D5C-4069-B500-AB648EBD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a33c70da966447a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0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9D03BD7-033D-4395-B205-7491D626C95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51D5A3F-DBC5-4EC2-95C3-0283AC5547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8DD3A914-741C-4079-9A85-A6A86A1DB13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25a8033e8ec4432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1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1B85172-6849-42FE-A0CE-31EFE75A014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EC4B319-51B3-46B8-AFDC-3E34348934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3D3E192C-6816-4105-B69C-0EFBD34A200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32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39DF01F-3EB5-4A0A-97F8-BB61BBE2087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CE412B1-F708-409A-9C92-DD4854E205E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6F52FC6C-C304-4C12-9124-957CED7DC7D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E9BC0D62-B82C-419D-938A-C7972B285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7b411995cc34722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3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2635d2be1d204378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FF63DE09-78F7-4229-92A3-8596E5DA81C8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EADD0778-3888-46AE-810F-5EF520763AA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8E1820D-EC5B-4D3C-984E-189AF0D9D75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4d808b74a64c6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10229" y="5623244"/>
            <a:ext cx="2772171" cy="87542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4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CD7CE24-E5A4-40C3-B7E1-FD5BEC31A83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CCD3CA1-B49B-465B-83C4-6499DB830853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6854F53-F6ED-48A3-B730-F27584A860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BB04FF51-3303-48ED-90E1-AAA359D657E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9ECA5212-2935-4417-A0E5-828FA6AE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ff2b9667a22472e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5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993C017-C611-4334-A242-F9E8243DA32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50A55111-E319-4FC0-AFB6-8CC0FBB707A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7524B81B-DE28-49A4-BF6E-E4E4CC559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85cb70b1a744518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6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2143956-390E-4A64-8828-0E4D934975F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6238F77B-BA8E-45DD-ADAE-5FC7B5FF59E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54CBC21A-DFC4-4F3C-8275-448E2F53A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37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7318460-F29A-4AAE-889B-1D0C82EAFF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2aa68f77d86497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8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EC40596-8BE1-4E97-9FB1-E17EF55B70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DEC03673-11CB-4C05-BA7F-B6C089E33F4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EFE9CEEF-9717-4D30-9DD0-0FB9E0EDD11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3DF2C04-2416-4713-B032-F616F710C5F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83a6d6a0d7142bc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9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79754db07c7b4b9b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2F44A93-6148-4FC7-A771-949021E36B8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751baf9304c2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0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795E346-8912-4E02-A219-EDF661F16AB3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745A8DE-BD3A-4AE9-A374-DAA36BD0C65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A1FCE057-C8BC-4711-9115-5F3FED51D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07B4DF30-C34A-45AD-9148-445DB0B313C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b4d3ff5f2fd4960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1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d315fa21bf1949aa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DCC618F-F9BA-49F0-9553-258BDB4161A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A27E349-F2E0-43E6-8994-8580AD8A2711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ABC80F46-AFE6-4974-A738-6B7AEC4D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7D3A5899-18A0-49CF-A4FC-A314D7CFAAE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c0c3296c7484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2.xml><?xml version="1.0" encoding="utf-8"?>
<p:sldLayout xmlns:p="http://schemas.openxmlformats.org/presentationml/2006/main" type="blank">
  <p:cSld name="1_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CD69831-8442-3F90-8442-33BE1CD2BBB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7CD7835-97AB-654D-89BF-91BBC5393CA8}" type="datetimeFigureOut">
              <a:t>9/28/2026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A42B09C-88DF-C06B-402E-D0214CAC68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AE19FE79-130B-D6B2-8AEC-0E9E7AE4AC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D6E67D-C154-314D-8BB9-07D4C83B2D54}" type="slidenum">
              <a:t>‹#›</a:t>
            </a:fld>
            <a:endParaRPr/>
          </a:p>
        </p:txBody>
      </p:sp>
    </p:spTree>
  </p:cSld>
</p:sldLayout>
</file>

<file path=ppt/slideLayouts/slideLayout43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638b885ebefc428c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16E4FA9-ACDB-4B26-8962-6EE78FA45E3F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B54F19A-6E03-43C4-89DF-4220539C57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040435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CBAE467-89CE-435F-B157-64E55D37465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54663" y="6382296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182dca6d424e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4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1E257AD-3509-425A-864F-7789BA070F8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598ED62-461B-4199-B62A-1CC8B837FFF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F8E11DE0-4092-4330-920B-B4E0A4E6ADA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12E8BE2E-675F-418D-96EA-775707E51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73ea11038604ecd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5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E86DA3B-7E76-416E-8702-8A62D2B7120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19520D7-CC93-417A-9FDC-868807E4785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238EC9FF-B99E-4C31-9E14-F94FE52790C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8A9F2490-28AD-4113-B0BD-33E9EF01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1b548df827841e2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6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37A9EEE-2E92-418D-AA49-BFCE3269329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68BFF66-5EC9-4D4F-A53B-BAD71BCBF4E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CDE1EBAC-1203-49D3-9349-9AB20B89CFB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26c76e26d0f49e5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7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AA0B847-CB8B-4ED4-82F7-1052DF21231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A90EE4-5218-4C35-8B08-748535B7B94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601754A0-FEA0-409E-9F9B-602D50598BF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48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8097FD7-B48B-4431-813E-51727A8EED9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B95EB33-3D71-47E4-B77C-C8AB8E86125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E1A11769-49D0-43B8-9BDA-1EA7C3E924C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4D53563F-D0AB-40FD-93E2-AB73AC88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345bf2b40794b70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9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92d82f1ef5b0409d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67DBF69C-5C47-47B4-BF7D-0998C96E9178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BE71C7D1-1802-49B7-9AF9-19FF113B94E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1F6762-87F3-4F89-93E3-09D27F2F1EA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780ddfb9074e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0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F913217-9246-44CE-9D33-A42DB5BE0D4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EFF1958-E9BD-4668-9EF9-79B6A36D39CA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5866394-5406-4C1F-8E35-AB7B2F014F7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FD2D7D37-FE77-4976-9A27-3DE6C9E4D54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57DFDCE6-F115-484D-AD37-BCE656C50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a4ab266c4614e98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1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FF841D4-6A63-46CA-87A0-659ED55EC6C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2768E57D-44D8-4C43-9B1F-74D5ACE703F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5980B6AB-4313-433D-A1F3-7A420224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bea0bd87ce548ea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2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3A3AAC5-FDED-4437-8843-E81FFAEB9C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EFFE239C-535C-4DC7-AB57-12E2F1DBB27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213DE541-C4D8-4BF8-B4BB-C547DB37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53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0649E40-BA23-44E1-8761-3DD0898CD7B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d3cc4bc6c17415c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4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E1AB08A-2951-46CE-9734-51A714ED21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DB2BB76-2070-4566-953D-C016E51D59EA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3E64D74-B481-47B4-BEF3-CFC6D8A2FAF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3ED453E-8387-44DD-B6B0-AD1B2691FE3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47177f37826443d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5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dfd7f599f1b240ff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BCB83B8-4473-4B4C-A407-013F8E6983E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9111051866450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6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40E6A8D-39DA-49C1-BD2A-887EC1D55476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FD6C9E8-29D3-4ADA-B0AE-F27CCB7372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F7E3353A-6BBE-443C-B659-C642C744C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9EA940EC-0ED5-4B64-875C-793C4C5C917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87bc9420ca6427b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7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157cf7b44db04a76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86B8F35-ECC1-4724-8765-645E15F8473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1C77BC2-5959-4587-A5E0-9CD8F7C2C877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C96077B0-E436-4894-A8F9-335A7F2E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B8C33386-6A2A-485C-A59E-1ABE2051D32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e7a3e0cd0453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8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1f82044f31044c28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6C8CD03-ABE6-425E-8842-BFDB0B76526A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98D32CDF-CA8C-4BE0-BF9B-A8AC92F347E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pic>
        <p:nvPicPr>
          <p:cNvPr id="8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612f3b153f49a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97111" y="5881421"/>
            <a:ext cx="4371701" cy="606875"/>
          </a:xfrm>
          <a:prstGeom xmlns:a="http://schemas.openxmlformats.org/drawingml/2006/main" prst="rect">
            <a:avLst/>
          </a:prstGeom>
        </p:spPr>
      </p:pic>
      <p:pic>
        <p:nvPicPr>
          <p:cNvPr id="9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fe1f8a7fc648f2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1"/>
            <a:ext cx="12192001" cy="542101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9.xml><?xml version="1.0" encoding="utf-8"?>
<p:sldLayout xmlns:p="http://schemas.openxmlformats.org/presentationml/2006/main" preserve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AB294E5-D07D-4E3E-91D0-2798DEF1B8D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1EDCBF3-8215-4D92-846E-DE1F6A518F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8DCA0DBF-D21E-4CFF-A4EA-97920AE640E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E4BD6ABC-6CB3-49E6-B2D3-1CF7B521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45f2a242946e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0.xml><?xml version="1.0" encoding="utf-8"?>
<p:sldLayout xmlns:p="http://schemas.openxmlformats.org/presentationml/2006/main" preserve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4AEA3F4-07BB-49E7-B95F-624882E010A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0139C4B-2D1D-434E-A5E7-16E35CBA9D8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70FD818B-E954-4BEE-B373-28C746F8AB2F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46FC7556-C7FB-41BC-ACEE-09BC4F602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64f0b84cad46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1.xml><?xml version="1.0" encoding="utf-8"?>
<p:sldLayout xmlns:p="http://schemas.openxmlformats.org/presentationml/2006/main" preserve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F7745A1-16B9-490E-915C-E3EACE950C5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E4B73F0-DBE6-4E52-8FAD-9DF1DC09A0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652FEB05-B9BC-47B5-A486-140CAD3D9CC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00f6bb4c2c40c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2.xml><?xml version="1.0" encoding="utf-8"?>
<p:sldLayout xmlns:p="http://schemas.openxmlformats.org/presentationml/2006/main" preserve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190BA5B-E124-4B8A-A2E5-A53B1EE53D8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0880D53-482E-4FE3-985C-CCE807183AD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238E4EDE-94AD-4C9D-B658-8F6AF96500C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63.xml><?xml version="1.0" encoding="utf-8"?>
<p:sldLayout xmlns:p="http://schemas.openxmlformats.org/presentationml/2006/main" preserve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F5E919D-9684-40A9-8D55-60EAF315481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097F136-CA84-4DA2-B77E-D7352047605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A7FF0421-5C4D-490B-9801-371BF26E032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E645535D-4895-481D-BD50-6FC76098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0783482563494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4.xml><?xml version="1.0" encoding="utf-8"?>
<p:sldLayout xmlns:p="http://schemas.openxmlformats.org/presentationml/2006/main" preserve="1">
  <p:cSld name="Section Header">
    <p:bg>
      <p:bgPr>
        <a:blipFill xmlns:a="http://schemas.openxmlformats.org/drawingml/2006/main" rotWithShape="1">
          <a:blip xmlns:r="http://schemas.openxmlformats.org/officeDocument/2006/relationships" r:embed="Raad69e5e6de24eab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A5BC1740-0D95-4980-9EFE-1086459E4300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450F9C21-20BB-47CE-90F9-F5E506C158A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8BBF10D-B2F1-49CE-A3B8-CA7B16F61BA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90fb6c65e423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5.xml><?xml version="1.0" encoding="utf-8"?>
<p:sldLayout xmlns:p="http://schemas.openxmlformats.org/presentationml/2006/main" preserve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19AC69F-B0DE-46D8-8D8C-A8CE4E26583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8AC5D9E-801F-43F3-AD25-4E2AA893A5D6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499543A-84DD-481F-BFC2-A08CB396047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82327205-DEA5-49E4-8399-A0F06346A51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4A652CB4-10D2-4A4E-9DAD-EA12AADD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3cd3532111425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6.xml><?xml version="1.0" encoding="utf-8"?>
<p:sldLayout xmlns:p="http://schemas.openxmlformats.org/presentationml/2006/main" preserve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A59AC74-B8F2-4B7F-8B15-FBC38A0DA64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D331E447-3931-4B36-B8AA-2DD7F89B492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C36FF290-61F5-479E-A386-C7F6418D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82d8c2eca944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7.xml><?xml version="1.0" encoding="utf-8"?>
<p:sldLayout xmlns:p="http://schemas.openxmlformats.org/presentationml/2006/main" preserve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9A39373-3DE3-4601-877D-3539364EBAE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A786CA0A-B806-4E71-B198-5773FA82E4F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E4E554EC-2181-4168-9E77-22034792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68.xml><?xml version="1.0" encoding="utf-8"?>
<p:sldLayout xmlns:p="http://schemas.openxmlformats.org/presentationml/2006/main" preserve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AF93ADF-A1E2-466A-9B47-AB7EC8543C7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27565329954ac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9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FEF7C4B-93B1-4D94-A0D5-5182C00D39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E2B6DAB-FCE7-4F87-A50F-55F19B2D60B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158175B-27DF-4391-9E95-14419427D17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D2F38C7-D824-4128-BA78-61C4D53CF59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546b0e8237f4b3b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0.xml><?xml version="1.0" encoding="utf-8"?>
<p:sldLayout xmlns:p="http://schemas.openxmlformats.org/presentationml/2006/main" preserve="1">
  <p:cSld name="Blue Background">
    <p:bg>
      <p:bgPr>
        <a:blipFill xmlns:a="http://schemas.openxmlformats.org/drawingml/2006/main" rotWithShape="1">
          <a:blip xmlns:r="http://schemas.openxmlformats.org/officeDocument/2006/relationships" r:embed="R572143d48c9b4d3d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2AC7CC0-26B3-45B6-83DD-F10F5C10C2E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</p:sldLayout>
</file>

<file path=ppt/slideLayouts/slideLayout71.xml><?xml version="1.0" encoding="utf-8"?>
<p:sldLayout xmlns:p="http://schemas.openxmlformats.org/presentationml/2006/main" preserve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56C05BC-9927-4A68-8AE3-916DD28B9753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AA54B96-5BA7-4799-B2FF-A40BD6A097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30B8C1B9-6DB7-4572-BC99-5A665A0B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B2DD183E-87D8-4D5F-BB93-5C376E9EEFB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72792cc2ee34278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2.xml><?xml version="1.0" encoding="utf-8"?>
<p:sldLayout xmlns:p="http://schemas.openxmlformats.org/presentationml/2006/main" preserve="1">
  <p:cSld name="Vertical Blue">
    <p:bg>
      <p:bgPr>
        <a:blipFill xmlns:a="http://schemas.openxmlformats.org/drawingml/2006/main" rotWithShape="1">
          <a:blip xmlns:r="http://schemas.openxmlformats.org/officeDocument/2006/relationships" r:embed="R340befe078e54e6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9EAF088-88AF-4C32-9CCA-296F473ED1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CE29A83-2DD0-49E2-A9DE-74FAB023FFCB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9E95C144-7749-4AD4-BB4D-1590D6D3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6C69ACB8-361C-4D1B-B33D-65F0CB29885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084f4d36643f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d0ab841fe2469a" /><Relationship Type="http://schemas.openxmlformats.org/officeDocument/2006/relationships/slideLayout" Target="/ppt/slideLayouts/slideLayout1.xml" Id="R8c9d47225458445e" /><Relationship Type="http://schemas.openxmlformats.org/officeDocument/2006/relationships/slideLayout" Target="/ppt/slideLayouts/slideLayout2.xml" Id="R557896c51214460d" /><Relationship Type="http://schemas.openxmlformats.org/officeDocument/2006/relationships/slideLayout" Target="/ppt/slideLayouts/slideLayout3.xml" Id="Rc6f8bc3ebacc4f73" /><Relationship Type="http://schemas.openxmlformats.org/officeDocument/2006/relationships/slideLayout" Target="/ppt/slideLayouts/slideLayout4.xml" Id="Rf8a5ab2893534dde" /><Relationship Type="http://schemas.openxmlformats.org/officeDocument/2006/relationships/slideLayout" Target="/ppt/slideLayouts/slideLayout5.xml" Id="Rd0241d5296c04432" /><Relationship Type="http://schemas.openxmlformats.org/officeDocument/2006/relationships/slideLayout" Target="/ppt/slideLayouts/slideLayout6.xml" Id="Rb11c9a02db0b4f67" /><Relationship Type="http://schemas.openxmlformats.org/officeDocument/2006/relationships/slideLayout" Target="/ppt/slideLayouts/slideLayout7.xml" Id="R26dd5cb7bb504c3a" /><Relationship Type="http://schemas.openxmlformats.org/officeDocument/2006/relationships/slideLayout" Target="/ppt/slideLayouts/slideLayout8.xml" Id="R96de2134a5d74870" /><Relationship Type="http://schemas.openxmlformats.org/officeDocument/2006/relationships/slideLayout" Target="/ppt/slideLayouts/slideLayout9.xml" Id="R2a660f1f730744fc" /><Relationship Type="http://schemas.openxmlformats.org/officeDocument/2006/relationships/slideLayout" Target="/ppt/slideLayouts/slideLayout10.xml" Id="R58088e38aabb4ed8" /><Relationship Type="http://schemas.openxmlformats.org/officeDocument/2006/relationships/slideLayout" Target="/ppt/slideLayouts/slideLayout11.xml" Id="R988e82b2165741be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ad2410060c864ff8" /><Relationship Type="http://schemas.openxmlformats.org/officeDocument/2006/relationships/slideLayout" Target="/ppt/slideLayouts/slideLayout12.xml" Id="Rfcaf65e5b95e42bf" /><Relationship Type="http://schemas.openxmlformats.org/officeDocument/2006/relationships/slideLayout" Target="/ppt/slideLayouts/slideLayout13.xml" Id="R1b5f98e6b7b74612" /><Relationship Type="http://schemas.openxmlformats.org/officeDocument/2006/relationships/slideLayout" Target="/ppt/slideLayouts/slideLayout14.xml" Id="R7a8ff7878181479e" /><Relationship Type="http://schemas.openxmlformats.org/officeDocument/2006/relationships/slideLayout" Target="/ppt/slideLayouts/slideLayout15.xml" Id="R52775abf67a44c16" /><Relationship Type="http://schemas.openxmlformats.org/officeDocument/2006/relationships/slideLayout" Target="/ppt/slideLayouts/slideLayout16.xml" Id="R508d9a16e890483a" /><Relationship Type="http://schemas.openxmlformats.org/officeDocument/2006/relationships/slideLayout" Target="/ppt/slideLayouts/slideLayout17.xml" Id="R02515a38ce9c45b4" /><Relationship Type="http://schemas.openxmlformats.org/officeDocument/2006/relationships/slideLayout" Target="/ppt/slideLayouts/slideLayout18.xml" Id="R032d7fb3235a483b" /><Relationship Type="http://schemas.openxmlformats.org/officeDocument/2006/relationships/slideLayout" Target="/ppt/slideLayouts/slideLayout19.xml" Id="Rb9d2b1f88ee34f67" /><Relationship Type="http://schemas.openxmlformats.org/officeDocument/2006/relationships/slideLayout" Target="/ppt/slideLayouts/slideLayout20.xml" Id="R9ae3dbbe91994fcb" /><Relationship Type="http://schemas.openxmlformats.org/officeDocument/2006/relationships/slideLayout" Target="/ppt/slideLayouts/slideLayout21.xml" Id="R0be510faa5a24452" /><Relationship Type="http://schemas.openxmlformats.org/officeDocument/2006/relationships/slideLayout" Target="/ppt/slideLayouts/slideLayout22.xml" Id="R40bdfbbe7abf4126" /><Relationship Type="http://schemas.openxmlformats.org/officeDocument/2006/relationships/slideLayout" Target="/ppt/slideLayouts/slideLayout23.xml" Id="Rc61688f85812418e" /><Relationship Type="http://schemas.openxmlformats.org/officeDocument/2006/relationships/slideLayout" Target="/ppt/slideLayouts/slideLayout24.xml" Id="R2bf2104f544044a9" /><Relationship Type="http://schemas.openxmlformats.org/officeDocument/2006/relationships/slideLayout" Target="/ppt/slideLayouts/slideLayout25.xml" Id="R139a326b9c06416e" /><Relationship Type="http://schemas.openxmlformats.org/officeDocument/2006/relationships/slideLayout" Target="/ppt/slideLayouts/slideLayout26.xml" Id="Rf27d2f261b6d4ece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theme" Target="/ppt/slideMasters/theme/theme4.xml" Id="R85e6a916f6e740b1" /><Relationship Type="http://schemas.openxmlformats.org/officeDocument/2006/relationships/slideLayout" Target="/ppt/slideLayouts/slideLayout27.xml" Id="R89a90fd9ebcc481a" /><Relationship Type="http://schemas.openxmlformats.org/officeDocument/2006/relationships/slideLayout" Target="/ppt/slideLayouts/slideLayout28.xml" Id="R564ceb84edad4002" /><Relationship Type="http://schemas.openxmlformats.org/officeDocument/2006/relationships/slideLayout" Target="/ppt/slideLayouts/slideLayout29.xml" Id="R3a8bf375532a4fba" /><Relationship Type="http://schemas.openxmlformats.org/officeDocument/2006/relationships/slideLayout" Target="/ppt/slideLayouts/slideLayout30.xml" Id="R91ecbe339b994610" /><Relationship Type="http://schemas.openxmlformats.org/officeDocument/2006/relationships/slideLayout" Target="/ppt/slideLayouts/slideLayout31.xml" Id="Ra62382abd0af47fd" /><Relationship Type="http://schemas.openxmlformats.org/officeDocument/2006/relationships/slideLayout" Target="/ppt/slideLayouts/slideLayout32.xml" Id="R253fb530b2a24d38" /><Relationship Type="http://schemas.openxmlformats.org/officeDocument/2006/relationships/slideLayout" Target="/ppt/slideLayouts/slideLayout33.xml" Id="R517f4dcb416c4faf" /><Relationship Type="http://schemas.openxmlformats.org/officeDocument/2006/relationships/slideLayout" Target="/ppt/slideLayouts/slideLayout34.xml" Id="Rf7053a77a5aa4160" /><Relationship Type="http://schemas.openxmlformats.org/officeDocument/2006/relationships/slideLayout" Target="/ppt/slideLayouts/slideLayout35.xml" Id="R6a1bf25c1bdf44a8" /><Relationship Type="http://schemas.openxmlformats.org/officeDocument/2006/relationships/slideLayout" Target="/ppt/slideLayouts/slideLayout36.xml" Id="R11ab654f6ef143d0" /><Relationship Type="http://schemas.openxmlformats.org/officeDocument/2006/relationships/slideLayout" Target="/ppt/slideLayouts/slideLayout37.xml" Id="R14820ef32358451a" /><Relationship Type="http://schemas.openxmlformats.org/officeDocument/2006/relationships/slideLayout" Target="/ppt/slideLayouts/slideLayout38.xml" Id="R8e63772e91f4483b" /><Relationship Type="http://schemas.openxmlformats.org/officeDocument/2006/relationships/slideLayout" Target="/ppt/slideLayouts/slideLayout39.xml" Id="R2369c462ef29464a" /><Relationship Type="http://schemas.openxmlformats.org/officeDocument/2006/relationships/slideLayout" Target="/ppt/slideLayouts/slideLayout40.xml" Id="R70c9ca17f4ab406d" /><Relationship Type="http://schemas.openxmlformats.org/officeDocument/2006/relationships/slideLayout" Target="/ppt/slideLayouts/slideLayout41.xml" Id="Rcf298e8e006c4e31" /><Relationship Type="http://schemas.openxmlformats.org/officeDocument/2006/relationships/slideLayout" Target="/ppt/slideLayouts/slideLayout42.xml" Id="R709c12f90fb0497d" /></Relationships>
</file>

<file path=ppt/slideMasters/_rels/slideMaster4.xml.rels>&#65279;<?xml version="1.0" encoding="utf-8"?><Relationships xmlns="http://schemas.openxmlformats.org/package/2006/relationships"><Relationship Type="http://schemas.openxmlformats.org/officeDocument/2006/relationships/theme" Target="/ppt/slideMasters/theme/theme5.xml" Id="R1e87813de5784524" /><Relationship Type="http://schemas.openxmlformats.org/officeDocument/2006/relationships/slideLayout" Target="/ppt/slideLayouts/slideLayout43.xml" Id="R27f49fa7d61e4b0b" /><Relationship Type="http://schemas.openxmlformats.org/officeDocument/2006/relationships/slideLayout" Target="/ppt/slideLayouts/slideLayout44.xml" Id="R8bc819807f3c4af6" /><Relationship Type="http://schemas.openxmlformats.org/officeDocument/2006/relationships/slideLayout" Target="/ppt/slideLayouts/slideLayout45.xml" Id="Rbd74912ff72c40bf" /><Relationship Type="http://schemas.openxmlformats.org/officeDocument/2006/relationships/slideLayout" Target="/ppt/slideLayouts/slideLayout46.xml" Id="Rfc42f7b7f45441df" /><Relationship Type="http://schemas.openxmlformats.org/officeDocument/2006/relationships/slideLayout" Target="/ppt/slideLayouts/slideLayout47.xml" Id="R3e38b9b5191e4ace" /><Relationship Type="http://schemas.openxmlformats.org/officeDocument/2006/relationships/slideLayout" Target="/ppt/slideLayouts/slideLayout48.xml" Id="Rf03c6bdc0f7844a9" /><Relationship Type="http://schemas.openxmlformats.org/officeDocument/2006/relationships/slideLayout" Target="/ppt/slideLayouts/slideLayout49.xml" Id="R14c10e3430dc43b0" /><Relationship Type="http://schemas.openxmlformats.org/officeDocument/2006/relationships/slideLayout" Target="/ppt/slideLayouts/slideLayout50.xml" Id="R5d265a32b3a3447f" /><Relationship Type="http://schemas.openxmlformats.org/officeDocument/2006/relationships/slideLayout" Target="/ppt/slideLayouts/slideLayout51.xml" Id="Rba5c3149cb34415c" /><Relationship Type="http://schemas.openxmlformats.org/officeDocument/2006/relationships/slideLayout" Target="/ppt/slideLayouts/slideLayout52.xml" Id="Ra51b9871e08147ed" /><Relationship Type="http://schemas.openxmlformats.org/officeDocument/2006/relationships/slideLayout" Target="/ppt/slideLayouts/slideLayout53.xml" Id="Rf7f5508f7ca5449b" /><Relationship Type="http://schemas.openxmlformats.org/officeDocument/2006/relationships/slideLayout" Target="/ppt/slideLayouts/slideLayout54.xml" Id="Ra19bf06447714521" /><Relationship Type="http://schemas.openxmlformats.org/officeDocument/2006/relationships/slideLayout" Target="/ppt/slideLayouts/slideLayout55.xml" Id="R552cbce0dfae4d06" /><Relationship Type="http://schemas.openxmlformats.org/officeDocument/2006/relationships/slideLayout" Target="/ppt/slideLayouts/slideLayout56.xml" Id="R8467a1cadc81448e" /><Relationship Type="http://schemas.openxmlformats.org/officeDocument/2006/relationships/slideLayout" Target="/ppt/slideLayouts/slideLayout57.xml" Id="R749c0b7b0ae04ace" /></Relationships>
</file>

<file path=ppt/slideMasters/_rels/slideMaster5.xml.rels>&#65279;<?xml version="1.0" encoding="utf-8"?><Relationships xmlns="http://schemas.openxmlformats.org/package/2006/relationships"><Relationship Type="http://schemas.openxmlformats.org/officeDocument/2006/relationships/theme" Target="/ppt/slideMasters/theme/theme6.xml" Id="R59a082ebe5c44eb8" /><Relationship Type="http://schemas.openxmlformats.org/officeDocument/2006/relationships/slideLayout" Target="/ppt/slideLayouts/slideLayout58.xml" Id="Rf01263f3f9e444ec" /><Relationship Type="http://schemas.openxmlformats.org/officeDocument/2006/relationships/slideLayout" Target="/ppt/slideLayouts/slideLayout59.xml" Id="R0b046316bf87474f" /><Relationship Type="http://schemas.openxmlformats.org/officeDocument/2006/relationships/slideLayout" Target="/ppt/slideLayouts/slideLayout60.xml" Id="Re4b852e2dc2149a0" /><Relationship Type="http://schemas.openxmlformats.org/officeDocument/2006/relationships/slideLayout" Target="/ppt/slideLayouts/slideLayout61.xml" Id="Rdc04ea60d6d94a37" /><Relationship Type="http://schemas.openxmlformats.org/officeDocument/2006/relationships/slideLayout" Target="/ppt/slideLayouts/slideLayout62.xml" Id="R273d7570623d4b57" /><Relationship Type="http://schemas.openxmlformats.org/officeDocument/2006/relationships/slideLayout" Target="/ppt/slideLayouts/slideLayout63.xml" Id="R80e72037b0c442f7" /><Relationship Type="http://schemas.openxmlformats.org/officeDocument/2006/relationships/slideLayout" Target="/ppt/slideLayouts/slideLayout64.xml" Id="Rf90a2d40c4b1430e" /><Relationship Type="http://schemas.openxmlformats.org/officeDocument/2006/relationships/slideLayout" Target="/ppt/slideLayouts/slideLayout65.xml" Id="Rb240411300594a68" /><Relationship Type="http://schemas.openxmlformats.org/officeDocument/2006/relationships/slideLayout" Target="/ppt/slideLayouts/slideLayout66.xml" Id="R504b8302e52145e0" /><Relationship Type="http://schemas.openxmlformats.org/officeDocument/2006/relationships/slideLayout" Target="/ppt/slideLayouts/slideLayout67.xml" Id="R3f9e7ed9ae164686" /><Relationship Type="http://schemas.openxmlformats.org/officeDocument/2006/relationships/slideLayout" Target="/ppt/slideLayouts/slideLayout68.xml" Id="R0710d82211b748d4" /><Relationship Type="http://schemas.openxmlformats.org/officeDocument/2006/relationships/slideLayout" Target="/ppt/slideLayouts/slideLayout69.xml" Id="R0acdfae902fa4d35" /><Relationship Type="http://schemas.openxmlformats.org/officeDocument/2006/relationships/slideLayout" Target="/ppt/slideLayouts/slideLayout70.xml" Id="Ra9ada4714ba74aa3" /><Relationship Type="http://schemas.openxmlformats.org/officeDocument/2006/relationships/slideLayout" Target="/ppt/slideLayouts/slideLayout71.xml" Id="R7cd4fd7edb204f79" /><Relationship Type="http://schemas.openxmlformats.org/officeDocument/2006/relationships/slideLayout" Target="/ppt/slideLayouts/slideLayout72.xml" Id="R5b7508fcdb6446a9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A0AD506-6F98-2941-2860-F4EE6A96A5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56697C6-B999-F237-1683-199ED1EBB8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7EA2A0D-EDAA-5754-2725-51C59D57E200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30658BC-C899-41E1-44EA-E5361EC6A76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435E3CC-B67D-FEE8-89D9-51942016F16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9d47225458445e"/>
    <p:sldLayoutId xmlns:r="http://schemas.openxmlformats.org/officeDocument/2006/relationships" id="2147483650" r:id="R557896c51214460d"/>
    <p:sldLayoutId xmlns:r="http://schemas.openxmlformats.org/officeDocument/2006/relationships" id="2147483651" r:id="Rc6f8bc3ebacc4f73"/>
    <p:sldLayoutId xmlns:r="http://schemas.openxmlformats.org/officeDocument/2006/relationships" id="2147483652" r:id="Rf8a5ab2893534dde"/>
    <p:sldLayoutId xmlns:r="http://schemas.openxmlformats.org/officeDocument/2006/relationships" id="2147483653" r:id="Rd0241d5296c04432"/>
    <p:sldLayoutId xmlns:r="http://schemas.openxmlformats.org/officeDocument/2006/relationships" id="2147483654" r:id="Rb11c9a02db0b4f67"/>
    <p:sldLayoutId xmlns:r="http://schemas.openxmlformats.org/officeDocument/2006/relationships" id="2147483655" r:id="R26dd5cb7bb504c3a"/>
    <p:sldLayoutId xmlns:r="http://schemas.openxmlformats.org/officeDocument/2006/relationships" id="2147483656" r:id="R96de2134a5d74870"/>
    <p:sldLayoutId xmlns:r="http://schemas.openxmlformats.org/officeDocument/2006/relationships" id="2147483657" r:id="R2a660f1f730744fc"/>
    <p:sldLayoutId xmlns:r="http://schemas.openxmlformats.org/officeDocument/2006/relationships" id="2147483658" r:id="R58088e38aabb4ed8"/>
    <p:sldLayoutId xmlns:r="http://schemas.openxmlformats.org/officeDocument/2006/relationships" id="2147483659" r:id="R988e82b2165741be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9C61BE2C-8617-49C6-AF4E-B01856160D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3A187D8-0143-4E00-A3F5-7FDC0FCBF64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B5B44C2-A139-4A4F-8D4C-6467AB267E7B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6053ED8-280D-4121-8EDF-F7ED03158A91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17EDEB9-2489-4166-BB4E-AD2C1470361A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fcaf65e5b95e42bf"/>
    <p:sldLayoutId xmlns:r="http://schemas.openxmlformats.org/officeDocument/2006/relationships" id="2147483662" r:id="R1b5f98e6b7b74612"/>
    <p:sldLayoutId xmlns:r="http://schemas.openxmlformats.org/officeDocument/2006/relationships" id="2147483663" r:id="R7a8ff7878181479e"/>
    <p:sldLayoutId xmlns:r="http://schemas.openxmlformats.org/officeDocument/2006/relationships" id="2147483664" r:id="R52775abf67a44c16"/>
    <p:sldLayoutId xmlns:r="http://schemas.openxmlformats.org/officeDocument/2006/relationships" id="2147483665" r:id="R508d9a16e890483a"/>
    <p:sldLayoutId xmlns:r="http://schemas.openxmlformats.org/officeDocument/2006/relationships" id="2147483666" r:id="R02515a38ce9c45b4"/>
    <p:sldLayoutId xmlns:r="http://schemas.openxmlformats.org/officeDocument/2006/relationships" id="2147483667" r:id="R032d7fb3235a483b"/>
    <p:sldLayoutId xmlns:r="http://schemas.openxmlformats.org/officeDocument/2006/relationships" id="2147483668" r:id="Rb9d2b1f88ee34f67"/>
    <p:sldLayoutId xmlns:r="http://schemas.openxmlformats.org/officeDocument/2006/relationships" id="2147483669" r:id="R9ae3dbbe91994fcb"/>
    <p:sldLayoutId xmlns:r="http://schemas.openxmlformats.org/officeDocument/2006/relationships" id="2147483670" r:id="R0be510faa5a24452"/>
    <p:sldLayoutId xmlns:r="http://schemas.openxmlformats.org/officeDocument/2006/relationships" id="2147483671" r:id="R40bdfbbe7abf4126"/>
    <p:sldLayoutId xmlns:r="http://schemas.openxmlformats.org/officeDocument/2006/relationships" id="2147483672" r:id="Rc61688f85812418e"/>
    <p:sldLayoutId xmlns:r="http://schemas.openxmlformats.org/officeDocument/2006/relationships" id="2147483673" r:id="R2bf2104f544044a9"/>
    <p:sldLayoutId xmlns:r="http://schemas.openxmlformats.org/officeDocument/2006/relationships" id="2147483674" r:id="R139a326b9c06416e"/>
    <p:sldLayoutId xmlns:r="http://schemas.openxmlformats.org/officeDocument/2006/relationships" id="2147483675" r:id="Rf27d2f261b6d4ece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85178D9-2051-4763-B1F9-C57D49D248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28F000E-C7A0-484A-A5F6-6B86A6528E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1401524-B08E-45B5-BBF6-CC324582F8D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4409307-56F8-4A6C-AC15-A958514D4D58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CD09E57-10A8-4385-9538-E12DF64DD5D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77" r:id="R89a90fd9ebcc481a"/>
    <p:sldLayoutId xmlns:r="http://schemas.openxmlformats.org/officeDocument/2006/relationships" id="2147483678" r:id="R564ceb84edad4002"/>
    <p:sldLayoutId xmlns:r="http://schemas.openxmlformats.org/officeDocument/2006/relationships" id="2147483679" r:id="R3a8bf375532a4fba"/>
    <p:sldLayoutId xmlns:r="http://schemas.openxmlformats.org/officeDocument/2006/relationships" id="2147483680" r:id="R91ecbe339b994610"/>
    <p:sldLayoutId xmlns:r="http://schemas.openxmlformats.org/officeDocument/2006/relationships" id="2147483681" r:id="Ra62382abd0af47fd"/>
    <p:sldLayoutId xmlns:r="http://schemas.openxmlformats.org/officeDocument/2006/relationships" id="2147483682" r:id="R253fb530b2a24d38"/>
    <p:sldLayoutId xmlns:r="http://schemas.openxmlformats.org/officeDocument/2006/relationships" id="2147483683" r:id="R517f4dcb416c4faf"/>
    <p:sldLayoutId xmlns:r="http://schemas.openxmlformats.org/officeDocument/2006/relationships" id="2147483684" r:id="Rf7053a77a5aa4160"/>
    <p:sldLayoutId xmlns:r="http://schemas.openxmlformats.org/officeDocument/2006/relationships" id="2147483685" r:id="R6a1bf25c1bdf44a8"/>
    <p:sldLayoutId xmlns:r="http://schemas.openxmlformats.org/officeDocument/2006/relationships" id="2147483686" r:id="R11ab654f6ef143d0"/>
    <p:sldLayoutId xmlns:r="http://schemas.openxmlformats.org/officeDocument/2006/relationships" id="2147483687" r:id="R14820ef32358451a"/>
    <p:sldLayoutId xmlns:r="http://schemas.openxmlformats.org/officeDocument/2006/relationships" id="2147483688" r:id="R8e63772e91f4483b"/>
    <p:sldLayoutId xmlns:r="http://schemas.openxmlformats.org/officeDocument/2006/relationships" id="2147483689" r:id="R2369c462ef29464a"/>
    <p:sldLayoutId xmlns:r="http://schemas.openxmlformats.org/officeDocument/2006/relationships" id="2147483690" r:id="R70c9ca17f4ab406d"/>
    <p:sldLayoutId xmlns:r="http://schemas.openxmlformats.org/officeDocument/2006/relationships" id="2147483691" r:id="Rcf298e8e006c4e31"/>
    <p:sldLayoutId xmlns:r="http://schemas.openxmlformats.org/officeDocument/2006/relationships" id="2147483692" r:id="R709c12f90fb0497d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4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7198902-BE3C-4B2D-8F1A-CCABC6972E0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A7D6FF7-E1BA-4310-A0CF-A668BBD675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D0307A8-FFDA-4C9C-96E0-124B47BE822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350608B-44D5-4CA5-9D35-BD02A904DE1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1D9A73E-7336-4D02-9571-3F94F158D663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94" r:id="R27f49fa7d61e4b0b"/>
    <p:sldLayoutId xmlns:r="http://schemas.openxmlformats.org/officeDocument/2006/relationships" id="2147483695" r:id="R8bc819807f3c4af6"/>
    <p:sldLayoutId xmlns:r="http://schemas.openxmlformats.org/officeDocument/2006/relationships" id="2147483696" r:id="Rbd74912ff72c40bf"/>
    <p:sldLayoutId xmlns:r="http://schemas.openxmlformats.org/officeDocument/2006/relationships" id="2147483697" r:id="Rfc42f7b7f45441df"/>
    <p:sldLayoutId xmlns:r="http://schemas.openxmlformats.org/officeDocument/2006/relationships" id="2147483698" r:id="R3e38b9b5191e4ace"/>
    <p:sldLayoutId xmlns:r="http://schemas.openxmlformats.org/officeDocument/2006/relationships" id="2147483699" r:id="Rf03c6bdc0f7844a9"/>
    <p:sldLayoutId xmlns:r="http://schemas.openxmlformats.org/officeDocument/2006/relationships" id="2147483700" r:id="R14c10e3430dc43b0"/>
    <p:sldLayoutId xmlns:r="http://schemas.openxmlformats.org/officeDocument/2006/relationships" id="2147483701" r:id="R5d265a32b3a3447f"/>
    <p:sldLayoutId xmlns:r="http://schemas.openxmlformats.org/officeDocument/2006/relationships" id="2147483702" r:id="Rba5c3149cb34415c"/>
    <p:sldLayoutId xmlns:r="http://schemas.openxmlformats.org/officeDocument/2006/relationships" id="2147483703" r:id="Ra51b9871e08147ed"/>
    <p:sldLayoutId xmlns:r="http://schemas.openxmlformats.org/officeDocument/2006/relationships" id="2147483704" r:id="Rf7f5508f7ca5449b"/>
    <p:sldLayoutId xmlns:r="http://schemas.openxmlformats.org/officeDocument/2006/relationships" id="2147483705" r:id="Ra19bf06447714521"/>
    <p:sldLayoutId xmlns:r="http://schemas.openxmlformats.org/officeDocument/2006/relationships" id="2147483706" r:id="R552cbce0dfae4d06"/>
    <p:sldLayoutId xmlns:r="http://schemas.openxmlformats.org/officeDocument/2006/relationships" id="2147483707" r:id="R8467a1cadc81448e"/>
    <p:sldLayoutId xmlns:r="http://schemas.openxmlformats.org/officeDocument/2006/relationships" id="2147483708" r:id="R749c0b7b0ae04ace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5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980628BA-388C-4D7B-8397-3BFCDA2226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4876CBD-EA0C-4176-9AE1-8524519845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7191EA4-853D-437F-8D6F-E8802B6DDCB8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846FDAA-3C53-4C46-8FDD-BD0F3BB6059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03C2294-D7D8-4F1A-9253-DF0244DDBE63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710" r:id="Rf01263f3f9e444ec"/>
    <p:sldLayoutId xmlns:r="http://schemas.openxmlformats.org/officeDocument/2006/relationships" id="2147483711" r:id="R0b046316bf87474f"/>
    <p:sldLayoutId xmlns:r="http://schemas.openxmlformats.org/officeDocument/2006/relationships" id="2147483712" r:id="Re4b852e2dc2149a0"/>
    <p:sldLayoutId xmlns:r="http://schemas.openxmlformats.org/officeDocument/2006/relationships" id="2147483713" r:id="Rdc04ea60d6d94a37"/>
    <p:sldLayoutId xmlns:r="http://schemas.openxmlformats.org/officeDocument/2006/relationships" id="2147483714" r:id="R273d7570623d4b57"/>
    <p:sldLayoutId xmlns:r="http://schemas.openxmlformats.org/officeDocument/2006/relationships" id="2147483715" r:id="R80e72037b0c442f7"/>
    <p:sldLayoutId xmlns:r="http://schemas.openxmlformats.org/officeDocument/2006/relationships" id="2147483716" r:id="Rf90a2d40c4b1430e"/>
    <p:sldLayoutId xmlns:r="http://schemas.openxmlformats.org/officeDocument/2006/relationships" id="2147483717" r:id="Rb240411300594a68"/>
    <p:sldLayoutId xmlns:r="http://schemas.openxmlformats.org/officeDocument/2006/relationships" id="2147483718" r:id="R504b8302e52145e0"/>
    <p:sldLayoutId xmlns:r="http://schemas.openxmlformats.org/officeDocument/2006/relationships" id="2147483719" r:id="R3f9e7ed9ae164686"/>
    <p:sldLayoutId xmlns:r="http://schemas.openxmlformats.org/officeDocument/2006/relationships" id="2147483720" r:id="R0710d82211b748d4"/>
    <p:sldLayoutId xmlns:r="http://schemas.openxmlformats.org/officeDocument/2006/relationships" id="2147483721" r:id="R0acdfae902fa4d35"/>
    <p:sldLayoutId xmlns:r="http://schemas.openxmlformats.org/officeDocument/2006/relationships" id="2147483722" r:id="Ra9ada4714ba74aa3"/>
    <p:sldLayoutId xmlns:r="http://schemas.openxmlformats.org/officeDocument/2006/relationships" id="2147483723" r:id="R7cd4fd7edb204f79"/>
    <p:sldLayoutId xmlns:r="http://schemas.openxmlformats.org/officeDocument/2006/relationships" id="2147483724" r:id="R5b7508fcdb6446a9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acon Hospital Font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6.xml><?xml version="1.0" encoding="utf-8"?>
<a:theme xmlns:a="http://schemas.openxmlformats.org/drawingml/2006/main" name="BH 202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8.xml" Id="R1d60e14a346a48b9" /><Relationship Type="http://schemas.openxmlformats.org/officeDocument/2006/relationships/image" Target="/ppt/media/image7.png" Id="R6ce3f8128b694a5f" /><Relationship Type="http://schemas.openxmlformats.org/officeDocument/2006/relationships/notesSlide" Target="/ppt/notesSlides/notesSlide1.xml" Id="R5e875323ace54e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7.xml" Id="Rc2fc007de2fe43f5" /><Relationship Type="http://schemas.openxmlformats.org/officeDocument/2006/relationships/notesSlide" Target="/ppt/notesSlides/notesSlide2.xml" Id="Re0a7e206df314b3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8.xml" Id="Reb8d73167b4844e8" /><Relationship Type="http://schemas.openxmlformats.org/officeDocument/2006/relationships/notesSlide" Target="/ppt/notesSlides/notesSlide3.xml" Id="R2eb81ca0100f49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8.xml" Id="R4f436a7a321a47ff" /><Relationship Type="http://schemas.openxmlformats.org/officeDocument/2006/relationships/image" Target="/ppt/media/image8.png" Id="Rbf4c072f9ac64cbf" /><Relationship Type="http://schemas.openxmlformats.org/officeDocument/2006/relationships/image" Target="/ppt/media/image9.png" Id="R9d2934cce3a84677" /><Relationship Type="http://schemas.openxmlformats.org/officeDocument/2006/relationships/image" Target="/ppt/media/image10.png" Id="Rd21737bd593d4916" /><Relationship Type="http://schemas.openxmlformats.org/officeDocument/2006/relationships/notesSlide" Target="/ppt/notesSlides/notesSlide4.xml" Id="R09a26221596c40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8.xml" Id="R40201b5fc0d84c17" /><Relationship Type="http://schemas.openxmlformats.org/officeDocument/2006/relationships/image" Target="/ppt/media/image11.png" Id="R770f85db80e34ea3" /><Relationship Type="http://schemas.openxmlformats.org/officeDocument/2006/relationships/image" Target="/ppt/media/image12.png" Id="R15b9ea035e4147ba" /><Relationship Type="http://schemas.openxmlformats.org/officeDocument/2006/relationships/image" Target="/ppt/media/image13.png" Id="Rca3ad21debdf4bbf" /><Relationship Type="http://schemas.openxmlformats.org/officeDocument/2006/relationships/notesSlide" Target="/ppt/notesSlides/notesSlide5.xml" Id="R95316b378c6843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2.xml" Id="R0b6599fc0c3d4b77" /><Relationship Type="http://schemas.openxmlformats.org/officeDocument/2006/relationships/image" Target="/ppt/media/image14.png" Id="Rb58a9f2d03b244fa" /><Relationship Type="http://schemas.openxmlformats.org/officeDocument/2006/relationships/image" Target="/ppt/media/image15.png" Id="R2c049ff63e5f485f" /><Relationship Type="http://schemas.openxmlformats.org/officeDocument/2006/relationships/image" Target="/ppt/media/image16.png" Id="R85a91e8b607f4822" /><Relationship Type="http://schemas.openxmlformats.org/officeDocument/2006/relationships/image" Target="/ppt/media/image17.png" Id="R461b67af079741ea" /><Relationship Type="http://schemas.openxmlformats.org/officeDocument/2006/relationships/image" Target="/ppt/media/image18.png" Id="R22f0c8e67c7f48cf" /><Relationship Type="http://schemas.openxmlformats.org/officeDocument/2006/relationships/image" Target="/ppt/media/image.svg" Id="R5ebef55973114963" /><Relationship Type="http://schemas.openxmlformats.org/officeDocument/2006/relationships/image" Target="/ppt/media/image19.png" Id="R48f8fa05c7f14cc8" /><Relationship Type="http://schemas.openxmlformats.org/officeDocument/2006/relationships/image" Target="/ppt/media/image2.svg" Id="R5131e58f4469412b" /><Relationship Type="http://schemas.openxmlformats.org/officeDocument/2006/relationships/notesSlide" Target="/ppt/notesSlides/notesSlide6.xml" Id="R09899e94f36146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8.xml" Id="Rb379bbc280674453" /><Relationship Type="http://schemas.openxmlformats.org/officeDocument/2006/relationships/image" Target="/ppt/media/image20.png" Id="Rc540e7ef9843464d" /><Relationship Type="http://schemas.openxmlformats.org/officeDocument/2006/relationships/image" Target="/ppt/media/image21.png" Id="R56f3ec4421ff4e08" /><Relationship Type="http://schemas.openxmlformats.org/officeDocument/2006/relationships/image" Target="/ppt/media/image22.png" Id="R3f461ff2a7344646" /><Relationship Type="http://schemas.openxmlformats.org/officeDocument/2006/relationships/image" Target="/ppt/media/image23.png" Id="R50bc7e4975034339" /><Relationship Type="http://schemas.openxmlformats.org/officeDocument/2006/relationships/image" Target="/ppt/media/image24.png" Id="R934313796c4641cd" /><Relationship Type="http://schemas.openxmlformats.org/officeDocument/2006/relationships/notesSlide" Target="/ppt/notesSlides/notesSlide7.xml" Id="Rba418bc8549c4c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8.xml" Id="R1a454443a6804c39" /><Relationship Type="http://schemas.openxmlformats.org/officeDocument/2006/relationships/notesSlide" Target="/ppt/notesSlides/notesSlide8.xml" Id="R4654e3e0fd954e6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34.xml" Id="Rd3b98c6411b646ac" /><Relationship Type="http://schemas.openxmlformats.org/officeDocument/2006/relationships/image" Target="/ppt/media/image25.png" Id="R7903d5334a0a4947" /><Relationship Type="http://schemas.openxmlformats.org/officeDocument/2006/relationships/image" Target="/ppt/media/image26.png" Id="Rdc1a3386d7dd4814" /><Relationship Type="http://schemas.openxmlformats.org/officeDocument/2006/relationships/image" Target="/ppt/media/image27.png" Id="Rdc4fa5bf1b6e40b5" /><Relationship Type="http://schemas.openxmlformats.org/officeDocument/2006/relationships/image" Target="/ppt/media/image2.jpeg" Id="Re53d8d6e848e44b2" /><Relationship Type="http://schemas.openxmlformats.org/officeDocument/2006/relationships/notesSlide" Target="/ppt/notesSlides/notesSlide9.xml" Id="R963196e66ad242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4.xml" Id="Ra0d1b60f36f041a2" /><Relationship Type="http://schemas.openxmlformats.org/officeDocument/2006/relationships/image" Target="/ppt/media/image3.jpeg" Id="R8b486cda49744dc1" /><Relationship Type="http://schemas.openxmlformats.org/officeDocument/2006/relationships/image" Target="/ppt/media/image4.jpeg" Id="Rcd69fd24b44d4f24" /><Relationship Type="http://schemas.openxmlformats.org/officeDocument/2006/relationships/notesSlide" Target="/ppt/notesSlides/notesSlide10.xml" Id="Re1039ed6f2bd4a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8.xml" Id="R8bb997343bfc4fd1" /><Relationship Type="http://schemas.openxmlformats.org/officeDocument/2006/relationships/notesSlide" Target="/ppt/notesSlides/notesSlide11.xml" Id="Rc3f54b9b24c6417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e3f8128b694a5f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-1"/>
            <a:ext cx="12192001" cy="5606236"/>
          </a:xfrm>
          <a:prstGeom xmlns:a="http://schemas.openxmlformats.org/drawingml/2006/main" prst="rect">
            <a:avLst/>
          </a:prstGeom>
        </p:spPr>
      </p:pic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E45FCC-0FCD-3378-E3F1-FA0919EB2C4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982133" y="1609316"/>
            <a:ext cx="9144000" cy="23876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3600"/>
              <a:t>Neurosurgery in Stroke &amp; TIAs</a:t>
            </a:r>
            <a:endParaRPr sz="3600"/>
          </a:p>
        </p:txBody>
      </p:sp>
      <p:sp>
        <p:nvSpPr>
          <p:cNvPr id="5" name="Consultant subtitle">
            <a:extLst xmlns:a="http://schemas.openxmlformats.org/drawingml/2006/main">
              <a:ext uri="{FF2B5EF4-FFF2-40B4-BE49-F238E27FC236}">
                <a16:creationId xmlns:a16="http://schemas.microsoft.com/office/drawing/2014/main" id="{8AD1202B-469B-4E7B-9559-5553C23A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123" y="2630805"/>
            <a:ext cx="9144000" cy="1655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867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67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Prof Mohsen Javadpour</a:t>
            </a:r>
          </a:p>
          <a:p xmlns:a="http://schemas.openxmlformats.org/drawingml/2006/main">
            <a:pPr algn="l">
              <a:defRPr sz="1867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67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Consultant Neurosurgeon</a:t>
            </a:r>
          </a:p>
          <a:p xmlns:a="http://schemas.openxmlformats.org/drawingml/2006/main">
            <a:pPr algn="l">
              <a:defRPr sz="1867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pPr>
            <a:r>
              <a:rPr sz="1867">
                <a:solidFill>
                  <a:srgbClr val="FFFFFF"/>
                </a:solidFill>
                <a:latin typeface="Century Gothic"/>
                <a:ea typeface="Century Gothic"/>
                <a:cs typeface="Century Gothic"/>
              </a:rPr>
              <a:t>Beacon Brain Institute – Beacon Hospital</a:t>
            </a:r>
          </a:p>
        </p:txBody>
      </p:sp>
    </p:spTree>
    <p:extLst>
      <p:ext uri="{BB962C8B-B14F-4D97-AF65-F5344CB8AC3E}">
        <p14:creationId xmlns:p14="http://schemas.microsoft.com/office/powerpoint/2010/main" val="416435178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024D72D-108F-B445-9013-AE5860F63C5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190791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Neurosurgery in Stroke &amp; TIAs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A2BBE608-D420-EE5C-BA3E-797A48CE9AC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955312"/>
            <a:ext cx="9144000" cy="1302488"/>
          </a:xfrm>
        </p:spPr>
        <p:txBody>
          <a:bodyPr xmlns:a="http://schemas.openxmlformats.org/drawingml/2006/main">
            <a:normAutofit fontScale="92500" lnSpcReduction="20000"/>
          </a:bodyPr>
          <a:lstStyle xmlns:a="http://schemas.openxmlformats.org/drawingml/2006/main"/>
          <a:p xmlns:a="http://schemas.openxmlformats.org/drawingml/2006/main">
            <a:r>
              <a:t>Mohsen Javadpour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National Neurosurgical Centre, Beaumont Hospital</a:t>
            </a:r>
          </a:p>
          <a:p xmlns:a="http://schemas.openxmlformats.org/drawingml/2006/main">
            <a:r>
              <a:t>Beacon Brain Institute, Beacon Hospital</a:t>
            </a:r>
          </a:p>
        </p:txBody>
      </p:sp>
    </p:spTree>
    <p:extLst>
      <p:ext uri="{BB962C8B-B14F-4D97-AF65-F5344CB8AC3E}">
        <p14:creationId xmlns:p14="http://schemas.microsoft.com/office/powerpoint/2010/main" val="222969422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4E92C5B-BBC9-7730-DC31-368F03C06F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Role of Neurosurgery in Stroke &amp; TIAs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36AA9B1-AA88-EE5F-D404-35070B86F68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Malignant MCA infarction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Cranioplasty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Spontaneous intracerebral </a:t>
            </a:r>
            <a:r>
              <a:t>haematoma</a:t>
            </a:r>
            <a:r>
              <a:t> (ICH)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Selected TIAs – Cerebral </a:t>
            </a:r>
            <a:r>
              <a:t>revascularisation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7040679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ontent Placeholder 14">
            <a:extLst xmlns:a="http://schemas.openxmlformats.org/drawingml/2006/main">
              <a:ext uri="{FF2B5EF4-FFF2-40B4-BE49-F238E27FC236}">
                <a16:creationId xmlns:a16="http://schemas.microsoft.com/office/drawing/2014/main" id="{B186F535-CD54-5C43-07CB-BE1E056177B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2290119" y="3407641"/>
            <a:ext cx="4860324" cy="2879463"/>
          </a:xfrm>
          <a:prstGeom xmlns:a="http://schemas.openxmlformats.org/drawingml/2006/main" prst="rect">
            <a:avLst/>
          </a:prstGeom>
          <a:ln xmlns:a="http://schemas.openxmlformats.org/drawingml/2006/main" w="25400">
            <a:solidFill>
              <a:srgbClr val="92D050"/>
            </a:solidFill>
          </a:ln>
        </p:spPr>
        <p:txBody>
          <a:bodyPr xmlns:a="http://schemas.openxmlformats.org/drawingml/2006/main">
            <a:normAutofit fontScale="85000" lnSpcReduction="10000"/>
          </a:bodyPr>
          <a:lstStyle xmlns:a="http://schemas.openxmlformats.org/drawingml/2006/main"/>
          <a:p xmlns:a="http://schemas.openxmlformats.org/drawingml/2006/main">
            <a:r>
              <a:rPr sz="1600"/>
              <a:t>RCTs  -  DECIMAL / DESTINY / HAMLET</a:t>
            </a:r>
          </a:p>
          <a:p xmlns:a="http://schemas.openxmlformats.org/drawingml/2006/main">
            <a:endParaRPr sz="1600"/>
          </a:p>
          <a:p xmlns:a="http://schemas.openxmlformats.org/drawingml/2006/main">
            <a:r>
              <a:rPr sz="1600"/>
              <a:t>Patients ≤60 </a:t>
            </a:r>
          </a:p>
          <a:p xmlns:a="http://schemas.openxmlformats.org/drawingml/2006/main">
            <a:r>
              <a:rPr sz="1600"/>
              <a:t>treated within 48 hours</a:t>
            </a:r>
          </a:p>
          <a:p xmlns:a="http://schemas.openxmlformats.org/drawingml/2006/main">
            <a:endParaRPr sz="1600"/>
          </a:p>
          <a:p xmlns:a="http://schemas.openxmlformats.org/drawingml/2006/main">
            <a:r>
              <a:rPr sz="1600"/>
              <a:t>Mortality</a:t>
            </a:r>
          </a:p>
          <a:p xmlns:a="http://schemas.openxmlformats.org/drawingml/2006/main">
            <a:r>
              <a:rPr sz="1600"/>
              <a:t>	Conservative		71%</a:t>
            </a:r>
          </a:p>
          <a:p xmlns:a="http://schemas.openxmlformats.org/drawingml/2006/main">
            <a:r>
              <a:rPr sz="1600"/>
              <a:t>	Craniectomy		22%</a:t>
            </a:r>
          </a:p>
          <a:p xmlns:a="http://schemas.openxmlformats.org/drawingml/2006/main">
            <a:endParaRPr sz="1600"/>
          </a:p>
          <a:p xmlns:a="http://schemas.openxmlformats.org/drawingml/2006/main">
            <a:r>
              <a:rPr sz="1600" b="1"/>
              <a:t>Survival may be associated with significant disability</a:t>
            </a:r>
          </a:p>
          <a:p xmlns:a="http://schemas.openxmlformats.org/drawingml/2006/main">
            <a:r>
              <a:rPr sz="1600" b="1"/>
              <a:t>However surgery also increased the chance of survival with independent walking (mRS≤3)</a:t>
            </a:r>
          </a:p>
        </p:txBody>
      </p:sp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3B3E3C1-E0C3-4430-7706-37F8923170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“Malignant” MCA infarction – Decompressive Craniectomy</a:t>
            </a:r>
          </a:p>
        </p:txBody>
      </p:sp>
      <p:pic>
        <p:nvPicPr>
          <p:cNvPr id="21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c072f9ac64cbf"/>
          <a:srcRect xmlns:a="http://schemas.openxmlformats.org/drawingml/2006/main" l="10368" t="8571" r="86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934" y="926759"/>
            <a:ext cx="2159185" cy="2439016"/>
          </a:xfrm>
          <a:prstGeom xmlns:a="http://schemas.openxmlformats.org/drawingml/2006/main" prst="rect">
            <a:avLst/>
          </a:prstGeom>
          <a:ln xmlns:a="http://schemas.openxmlformats.org/drawingml/2006/main" w="9525">
            <a:noFill/>
            <a:miter/>
          </a:ln>
        </p:spPr>
      </p:pic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3F12536-0707-4D91-8087-8B65EE43C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5997" y="1263974"/>
            <a:ext cx="4448408" cy="10770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5400">
            <a:solidFill>
              <a:schemeClr val="accent1"/>
            </a:solidFill>
          </a:ln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1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&gt; 50% of MCA territory</a:t>
            </a:r>
          </a:p>
          <a:p xmlns:a="http://schemas.openxmlformats.org/drawingml/2006/main">
            <a:pPr defTabSz="609585">
              <a:buNone/>
            </a:pPr>
            <a:r>
              <a:rPr sz="21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Cerebral Oedema over 2-5 days</a:t>
            </a:r>
          </a:p>
          <a:p xmlns:a="http://schemas.openxmlformats.org/drawingml/2006/main">
            <a:pPr defTabSz="609585">
              <a:buNone/>
            </a:pPr>
            <a:r>
              <a:rPr sz="21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Mortality without surgery 80%</a:t>
            </a:r>
          </a:p>
        </p:txBody>
      </p:sp>
      <p:pic>
        <p:nvPicPr>
          <p:cNvPr id="23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2934cce3a846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64726" y="926755"/>
            <a:ext cx="2645975" cy="2411252"/>
          </a:xfrm>
          <a:prstGeom xmlns:a="http://schemas.openxmlformats.org/drawingml/2006/main" prst="rect">
            <a:avLst/>
          </a:prstGeom>
        </p:spPr>
      </p:pic>
      <p:pic>
        <p:nvPicPr>
          <p:cNvPr id="24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1737bd593d4916"/>
          <a:srcRect xmlns:a="http://schemas.openxmlformats.org/drawingml/2006/main" l="0" t="4641" r="15465" b="565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11020" y="926757"/>
            <a:ext cx="2272307" cy="2411252"/>
          </a:xfrm>
          <a:prstGeom xmlns:a="http://schemas.openxmlformats.org/drawingml/2006/main" prst="rect">
            <a:avLst/>
          </a:prstGeom>
          <a:ln xmlns:a="http://schemas.openxmlformats.org/drawingml/2006/main" w="9525">
            <a:noFill/>
            <a:miter/>
          </a:ln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2F58786-F6FD-B5EF-E4A2-89440DDA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34" y="6416267"/>
            <a:ext cx="4860324" cy="379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Vahedi K et al. Lancet </a:t>
            </a: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Neurol</a:t>
            </a: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 2007;6:215–222.</a:t>
            </a:r>
          </a:p>
        </p:txBody>
      </p:sp>
    </p:spTree>
    <p:extLst>
      <p:ext uri="{BB962C8B-B14F-4D97-AF65-F5344CB8AC3E}">
        <p14:creationId xmlns:p14="http://schemas.microsoft.com/office/powerpoint/2010/main" val="156220112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2AE22047-7CA1-3457-0C1F-CB62B7DA713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33239" y="881875"/>
            <a:ext cx="4206064" cy="2612888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457189" indent="-457189">
              <a:buFont typeface="Arial"/>
              <a:buChar char="•"/>
            </a:pPr>
            <a:r>
              <a:t>Before </a:t>
            </a:r>
            <a:r>
              <a:t>Craniotplasty</a:t>
            </a:r>
            <a:r>
              <a:t>:</a:t>
            </a:r>
          </a:p>
          <a:p xmlns:a="http://schemas.openxmlformats.org/drawingml/2006/main">
            <a:pPr marL="457189" indent="-457189">
              <a:buFont typeface="Arial"/>
              <a:buChar char="•"/>
            </a:pPr>
            <a:endParaRPr/>
          </a:p>
          <a:p xmlns:a="http://schemas.openxmlformats.org/drawingml/2006/main">
            <a:pPr marL="457189" indent="-457189">
              <a:buFont typeface="Arial"/>
              <a:buChar char="•"/>
            </a:pPr>
            <a:r>
              <a:t>Skull defect / Injury risk</a:t>
            </a:r>
          </a:p>
          <a:p xmlns:a="http://schemas.openxmlformats.org/drawingml/2006/main">
            <a:pPr marL="457189" indent="-457189">
              <a:buFont typeface="Arial"/>
              <a:buChar char="•"/>
            </a:pPr>
            <a:endParaRPr/>
          </a:p>
          <a:p xmlns:a="http://schemas.openxmlformats.org/drawingml/2006/main">
            <a:pPr marL="457189" indent="-457189">
              <a:buFont typeface="Arial"/>
              <a:buChar char="•"/>
            </a:pPr>
            <a:r>
              <a:t>Syndrome of the Trephine (sinking skin flap syndrome)</a:t>
            </a:r>
          </a:p>
          <a:p xmlns:a="http://schemas.openxmlformats.org/drawingml/2006/main">
            <a:pPr marL="457189" indent="-457189">
              <a:buFont typeface="Arial"/>
              <a:buChar char="•"/>
            </a:pPr>
            <a:endParaRPr/>
          </a:p>
          <a:p xmlns:a="http://schemas.openxmlformats.org/drawingml/2006/main">
            <a:pPr marL="457189" indent="-457189">
              <a:buFont typeface="Arial"/>
              <a:buChar char="•"/>
            </a:pPr>
            <a:endParaRPr/>
          </a:p>
          <a:p xmlns:a="http://schemas.openxmlformats.org/drawingml/2006/main">
            <a:endParaRPr/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566FEA22-182A-4BB0-D204-AB0DF910029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57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F7CACCB8-B167-206B-B8FF-EFD1B81DD8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t>After decompressive craniectomy – What should the GP look out for?</a:t>
            </a:r>
          </a:p>
        </p:txBody>
      </p:sp>
      <p:pic>
        <p:nvPicPr>
          <p:cNvPr id="18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f85db80e34ea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52830" y="828836"/>
            <a:ext cx="3038417" cy="2612888"/>
          </a:xfrm>
          <a:prstGeom xmlns:a="http://schemas.openxmlformats.org/drawingml/2006/main" prst="rect">
            <a:avLst/>
          </a:prstGeom>
        </p:spPr>
      </p:pic>
      <p:pic>
        <p:nvPicPr>
          <p:cNvPr id="19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b9ea035e4147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52830" y="3565502"/>
            <a:ext cx="3036364" cy="2790849"/>
          </a:xfrm>
          <a:prstGeom xmlns:a="http://schemas.openxmlformats.org/drawingml/2006/main" prst="rect">
            <a:avLst/>
          </a:prstGeom>
        </p:spPr>
      </p:pic>
      <p:pic>
        <p:nvPicPr>
          <p:cNvPr id="20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3ad21debdf4bbf"/>
          <a:srcRect xmlns:a="http://schemas.openxmlformats.org/drawingml/2006/main" l="18693" t="4040" r="9796" b="61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50578" y="3519516"/>
            <a:ext cx="2320383" cy="2914627"/>
          </a:xfrm>
          <a:prstGeom xmlns:a="http://schemas.openxmlformats.org/drawingml/2006/main" prst="rect">
            <a:avLst/>
          </a:prstGeom>
          <a:ln xmlns:a="http://schemas.openxmlformats.org/drawingml/2006/main" w="9525">
            <a:noFill/>
            <a:miter/>
          </a:ln>
        </p:spPr>
      </p:pic>
      <p:sp>
        <p:nvSpPr>
          <p:cNvPr id="11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5990D002-21AB-55DD-5C32-7824E93B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1248" y="816112"/>
            <a:ext cx="4700753" cy="261288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60960" rIns="121920" bIns="60960">
            <a:noAutofit/>
          </a:bodyPr>
          <a:lstStyle xmlns:a="http://schemas.openxmlformats.org/drawingml/2006/main">
            <a:lvl1pPr marL="0" indent="0" algn="l" defTabSz="457200">
              <a:spcBef>
                <a:spcPct val="20000"/>
              </a:spcBef>
              <a:buClr>
                <a:srgbClr val="006199"/>
              </a:buClr>
              <a:buFontTx/>
              <a:buNone/>
              <a:defRPr sz="1600" b="0" i="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914400" indent="-457200" algn="l" defTabSz="457200">
              <a:spcBef>
                <a:spcPct val="20000"/>
              </a:spcBef>
              <a:buClr>
                <a:srgbClr val="006199"/>
              </a:buClr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914400" indent="0" algn="l" defTabSz="457200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371600" indent="0" algn="l" defTabSz="457200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1828800" indent="0" algn="l" defTabSz="457200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  <a:lvl6pPr marL="25146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457200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marL="457189" indent="-457189" defTabSz="609585">
              <a:buFont typeface="Arial"/>
              <a:buChar char="•"/>
            </a:pPr>
            <a:r>
              <a:rPr sz="2133">
                <a:solidFill>
                  <a:prstClr val="black"/>
                </a:solidFill>
              </a:rPr>
              <a:t>After </a:t>
            </a:r>
            <a:r>
              <a:rPr sz="2133">
                <a:solidFill>
                  <a:prstClr val="black"/>
                </a:solidFill>
              </a:rPr>
              <a:t>Craniotplasty</a:t>
            </a:r>
            <a:r>
              <a:rPr sz="2133">
                <a:solidFill>
                  <a:prstClr val="black"/>
                </a:solidFill>
              </a:rPr>
              <a:t>:</a:t>
            </a:r>
          </a:p>
          <a:p xmlns:a="http://schemas.openxmlformats.org/drawingml/2006/main">
            <a:pPr marL="457189" indent="-457189" defTabSz="609585">
              <a:buFont typeface="Arial"/>
              <a:buChar char="•"/>
            </a:pPr>
            <a:endParaRPr sz="2133">
              <a:solidFill>
                <a:prstClr val="black"/>
              </a:solidFill>
            </a:endParaRPr>
          </a:p>
          <a:p xmlns:a="http://schemas.openxmlformats.org/drawingml/2006/main">
            <a:pPr marL="457189" indent="-457189" defTabSz="609585">
              <a:buFont typeface="Arial"/>
              <a:buChar char="•"/>
            </a:pPr>
            <a:r>
              <a:rPr sz="2133">
                <a:solidFill>
                  <a:prstClr val="black"/>
                </a:solidFill>
              </a:rPr>
              <a:t>Wound infection / Breakdown</a:t>
            </a:r>
          </a:p>
          <a:p xmlns:a="http://schemas.openxmlformats.org/drawingml/2006/main">
            <a:pPr marL="457189" indent="-457189" defTabSz="609585">
              <a:buFont typeface="Arial"/>
              <a:buChar char="•"/>
            </a:pPr>
            <a:endParaRPr sz="2133">
              <a:solidFill>
                <a:prstClr val="black"/>
              </a:solidFill>
            </a:endParaRPr>
          </a:p>
          <a:p xmlns:a="http://schemas.openxmlformats.org/drawingml/2006/main">
            <a:pPr marL="457189" indent="-457189" defTabSz="609585">
              <a:buFont typeface="Arial"/>
              <a:buChar char="•"/>
            </a:pPr>
            <a:r>
              <a:rPr sz="2133">
                <a:solidFill>
                  <a:prstClr val="black"/>
                </a:solidFill>
              </a:rPr>
              <a:t>CSF leak</a:t>
            </a:r>
          </a:p>
          <a:p xmlns:a="http://schemas.openxmlformats.org/drawingml/2006/main">
            <a:pPr marL="457189" indent="-457189" defTabSz="609585">
              <a:buFont typeface="Arial"/>
              <a:buChar char="•"/>
            </a:pPr>
            <a:endParaRPr sz="2133">
              <a:solidFill>
                <a:prstClr val="black"/>
              </a:solidFill>
            </a:endParaRPr>
          </a:p>
          <a:p xmlns:a="http://schemas.openxmlformats.org/drawingml/2006/main">
            <a:pPr marL="457189" indent="-457189" defTabSz="609585">
              <a:buFont typeface="Arial"/>
              <a:buChar char="•"/>
            </a:pPr>
            <a:r>
              <a:rPr sz="2133">
                <a:solidFill>
                  <a:prstClr val="black"/>
                </a:solidFill>
              </a:rPr>
              <a:t>If concerned – Refer back to Neurosurgery</a:t>
            </a:r>
          </a:p>
          <a:p xmlns:a="http://schemas.openxmlformats.org/drawingml/2006/main">
            <a:pPr marL="457189" indent="-457189" defTabSz="609585">
              <a:buFont typeface="Arial"/>
              <a:buChar char="•"/>
            </a:pPr>
            <a:endParaRPr sz="2133">
              <a:solidFill>
                <a:prstClr val="black"/>
              </a:solidFill>
            </a:endParaRPr>
          </a:p>
          <a:p xmlns:a="http://schemas.openxmlformats.org/drawingml/2006/main">
            <a:pPr defTabSz="609585">
              <a:buNone/>
            </a:pPr>
            <a:endParaRPr sz="2133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9886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6D321263-E5A6-4E1C-83FA-0F312490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479" y="204990"/>
            <a:ext cx="9562012" cy="49244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  <a:defRPr sz="2600" b="1">
                <a:solidFill>
                  <a:srgbClr val="183153"/>
                </a:solidFill>
              </a:defRPr>
            </a:pPr>
            <a:r>
              <a:rPr sz="2600" b="1">
                <a:solidFill>
                  <a:srgbClr val="183153"/>
                </a:solidFill>
                <a:latin typeface="Calibri"/>
                <a:ea typeface="Calibri"/>
                <a:cs typeface="Calibri"/>
              </a:rPr>
              <a:t>Intracerebral </a:t>
            </a:r>
            <a:r>
              <a:rPr sz="2600" b="1">
                <a:solidFill>
                  <a:srgbClr val="183153"/>
                </a:solidFill>
                <a:latin typeface="Calibri"/>
                <a:ea typeface="Calibri"/>
                <a:cs typeface="Calibri"/>
              </a:rPr>
              <a:t>Haemorrhage</a:t>
            </a:r>
            <a:r>
              <a:rPr sz="2600" b="1">
                <a:solidFill>
                  <a:srgbClr val="183153"/>
                </a:solidFill>
                <a:latin typeface="Calibri"/>
                <a:ea typeface="Calibri"/>
                <a:cs typeface="Calibri"/>
              </a:rPr>
              <a:t> (ICH)</a:t>
            </a:r>
            <a:endParaRPr sz="2600" b="1">
              <a:solidFill>
                <a:srgbClr val="183153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405DC90-CB02-4E56-9BE5-5477005A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480" y="699614"/>
            <a:ext cx="2159437" cy="3077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  <a:defRPr sz="1400" b="0">
                <a:solidFill>
                  <a:srgbClr val="5F6973"/>
                </a:solidFill>
              </a:defRPr>
            </a:pPr>
            <a:r>
              <a:rPr sz="1400">
                <a:solidFill>
                  <a:srgbClr val="5F6973"/>
                </a:solidFill>
                <a:latin typeface="Calibri"/>
                <a:ea typeface="Calibri"/>
                <a:cs typeface="Calibri"/>
              </a:rPr>
              <a:t>NEJM 2024  |  300 patients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13BC37D-5888-4185-A68C-EB7915DC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1639" y="1283672"/>
            <a:ext cx="3474720" cy="19386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marL="380990" indent="-380990" defTabSz="609585">
              <a:spcAft>
                <a:spcPts val="800"/>
              </a:spcAft>
              <a:buFont typeface="Arial"/>
              <a:buChar char="•"/>
              <a:defRPr sz="1500">
                <a:solidFill>
                  <a:srgbClr val="222830"/>
                </a:solidFill>
              </a:defRPr>
            </a:pPr>
            <a:r>
              <a:rPr sz="2133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ENRICH RCT (n=300)</a:t>
            </a:r>
          </a:p>
          <a:p xmlns:a="http://schemas.openxmlformats.org/drawingml/2006/main">
            <a:pPr marL="380990" indent="-380990" defTabSz="609585">
              <a:spcAft>
                <a:spcPts val="800"/>
              </a:spcAft>
              <a:buFont typeface="Arial"/>
              <a:buChar char="•"/>
              <a:defRPr sz="1500">
                <a:solidFill>
                  <a:srgbClr val="222830"/>
                </a:solidFill>
              </a:defRPr>
            </a:pPr>
            <a:r>
              <a:rPr sz="2133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Spontaneous ICH 30–80 mL</a:t>
            </a:r>
            <a:endParaRPr sz="2133">
              <a:solidFill>
                <a:srgbClr val="22283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380990" indent="-380990" defTabSz="609585">
              <a:spcAft>
                <a:spcPts val="800"/>
              </a:spcAft>
              <a:buFont typeface="Arial"/>
              <a:buChar char="•"/>
              <a:defRPr sz="1500">
                <a:solidFill>
                  <a:srgbClr val="222830"/>
                </a:solidFill>
              </a:defRPr>
            </a:pPr>
            <a:r>
              <a:rPr sz="2133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Minimally invasive evacuation within 24 h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82036AFE-8C6D-4F14-A563-869258E54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333" y="1121132"/>
            <a:ext cx="3474720" cy="44348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FF4F9"/>
          </a:solidFill>
          <a:ln xmlns:a="http://schemas.openxmlformats.org/drawingml/2006/main">
            <a:solidFill>
              <a:srgbClr val="2D68A0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CD28831-3A51-4396-BC24-1CA53C181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070" y="1421989"/>
            <a:ext cx="2265877" cy="400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  <a:defRPr sz="2000" b="1">
                <a:solidFill>
                  <a:srgbClr val="183153"/>
                </a:solidFill>
              </a:defRPr>
            </a:pPr>
            <a:r>
              <a:rPr sz="2000" b="1">
                <a:solidFill>
                  <a:srgbClr val="183153"/>
                </a:solidFill>
                <a:latin typeface="Calibri"/>
                <a:ea typeface="Calibri"/>
                <a:cs typeface="Calibri"/>
              </a:rPr>
              <a:t>Post-Discharge care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AD67F79D-FE0E-4558-A998-87015CBC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1639" y="3651566"/>
            <a:ext cx="3258536" cy="257467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marL="380990" indent="-380990" defTabSz="609585">
              <a:spcAft>
                <a:spcPts val="1000"/>
              </a:spcAft>
              <a:buFont typeface="Arial"/>
              <a:buChar char="•"/>
              <a:defRPr sz="1550">
                <a:solidFill>
                  <a:srgbClr val="222830"/>
                </a:solidFill>
              </a:defRPr>
            </a:pPr>
            <a:r>
              <a:rPr sz="2133" b="1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LOBAR Haematoma</a:t>
            </a:r>
          </a:p>
          <a:p xmlns:a="http://schemas.openxmlformats.org/drawingml/2006/main">
            <a:pPr marL="380990" indent="-380990" defTabSz="609585">
              <a:spcAft>
                <a:spcPts val="1000"/>
              </a:spcAft>
              <a:buFont typeface="Arial"/>
              <a:buChar char="•"/>
              <a:defRPr sz="1550">
                <a:solidFill>
                  <a:srgbClr val="222830"/>
                </a:solidFill>
              </a:defRPr>
            </a:pPr>
            <a:r>
              <a:rPr sz="2133" b="1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Better functional outcome at 180 days</a:t>
            </a:r>
            <a:endParaRPr sz="2133" b="1">
              <a:solidFill>
                <a:srgbClr val="22283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marL="380990" indent="-380990" defTabSz="609585">
              <a:spcAft>
                <a:spcPts val="1000"/>
              </a:spcAft>
              <a:buFont typeface="Arial"/>
              <a:buChar char="•"/>
              <a:defRPr sz="1550">
                <a:solidFill>
                  <a:srgbClr val="222830"/>
                </a:solidFill>
              </a:defRPr>
            </a:pPr>
            <a:r>
              <a:rPr sz="2133" b="1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30-day mortality: </a:t>
            </a:r>
            <a:endParaRPr sz="2133" b="1">
              <a:solidFill>
                <a:srgbClr val="22283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defTabSz="609585">
              <a:spcAft>
                <a:spcPts val="1000"/>
              </a:spcAft>
              <a:buNone/>
              <a:defRPr sz="1550" b="1">
                <a:solidFill>
                  <a:srgbClr val="222830"/>
                </a:solidFill>
              </a:defRPr>
            </a:pPr>
            <a:r>
              <a:rPr sz="2133" b="1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	</a:t>
            </a:r>
            <a:r>
              <a:rPr sz="2133" b="1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9.3% surgery </a:t>
            </a:r>
            <a:endParaRPr sz="2133" b="1">
              <a:solidFill>
                <a:srgbClr val="222830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defTabSz="609585">
              <a:spcAft>
                <a:spcPts val="1000"/>
              </a:spcAft>
              <a:buNone/>
              <a:defRPr sz="1550" b="1">
                <a:solidFill>
                  <a:srgbClr val="222830"/>
                </a:solidFill>
              </a:defRPr>
            </a:pPr>
            <a:r>
              <a:rPr sz="2133" b="1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	</a:t>
            </a:r>
            <a:r>
              <a:rPr sz="2133" b="1">
                <a:solidFill>
                  <a:srgbClr val="222830"/>
                </a:solidFill>
                <a:latin typeface="Calibri"/>
                <a:ea typeface="Calibri"/>
                <a:cs typeface="Calibri"/>
              </a:rPr>
              <a:t>18.0% medical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7949D2AE-6298-4366-8F8E-48714069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5689" y="6007609"/>
            <a:ext cx="8775864" cy="3231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Take-home: Early minimally invasive evacuation improves outcome in selected patients with large lobar ICH.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915DAD13-4117-437B-8CF1-321E5A629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391" y="6583681"/>
            <a:ext cx="2484976" cy="22326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  <a:defRPr sz="850" b="0">
                <a:solidFill>
                  <a:srgbClr val="5F6973"/>
                </a:solidFill>
              </a:defRPr>
            </a:pPr>
            <a:r>
              <a:rPr sz="851">
                <a:solidFill>
                  <a:srgbClr val="5F6973"/>
                </a:solidFill>
                <a:latin typeface="Calibri"/>
                <a:ea typeface="Calibri"/>
                <a:cs typeface="Calibri"/>
              </a:rPr>
              <a:t>Pradilla</a:t>
            </a:r>
            <a:r>
              <a:rPr sz="851">
                <a:solidFill>
                  <a:srgbClr val="5F6973"/>
                </a:solidFill>
                <a:latin typeface="Calibri"/>
                <a:ea typeface="Calibri"/>
                <a:cs typeface="Calibri"/>
              </a:rPr>
              <a:t> G et al. N Engl J Med. 2024;390:1277–1289.</a:t>
            </a:r>
          </a:p>
        </p:txBody>
      </p:sp>
      <p:pic>
        <p:nvPicPr>
          <p:cNvPr id="47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a9f2d03b244f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8479" y="1208342"/>
            <a:ext cx="1914187" cy="2380716"/>
          </a:xfrm>
          <a:prstGeom xmlns:a="http://schemas.openxmlformats.org/drawingml/2006/main" prst="rect">
            <a:avLst/>
          </a:prstGeom>
        </p:spPr>
      </p:pic>
      <p:pic>
        <p:nvPicPr>
          <p:cNvPr id="48" name="Content Placeholder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049ff63e5f485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8479" y="3703320"/>
            <a:ext cx="1927884" cy="2009059"/>
          </a:xfrm>
          <a:prstGeom xmlns:a="http://schemas.openxmlformats.org/drawingml/2006/main" prst="rect">
            <a:avLst/>
          </a:prstGeom>
        </p:spPr>
      </p:pic>
      <p:pic>
        <p:nvPicPr>
          <p:cNvPr id="49" name="Picture 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91e8b607f4822"/>
          <a:srcRect xmlns:a="http://schemas.openxmlformats.org/drawingml/2006/main" l="0" t="0" r="15300" b="72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84112" y="1561122"/>
            <a:ext cx="2438552" cy="1364025"/>
          </a:xfrm>
          <a:prstGeom xmlns:a="http://schemas.openxmlformats.org/drawingml/2006/main" prst="rect">
            <a:avLst/>
          </a:prstGeom>
        </p:spPr>
      </p:pic>
      <p:pic>
        <p:nvPicPr>
          <p:cNvPr id="50" name="Picture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1b67af079741e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84112" y="3143541"/>
            <a:ext cx="2317259" cy="1489207"/>
          </a:xfrm>
          <a:prstGeom xmlns:a="http://schemas.openxmlformats.org/drawingml/2006/main" prst="rect">
            <a:avLst/>
          </a:prstGeom>
        </p:spPr>
      </p:pic>
      <p:pic>
        <p:nvPicPr>
          <p:cNvPr id="51" name="Graphic 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f0c8e67c7f48cf">
            <a:extLst>
              <a:ext uri="{96DAC541-7B7A-43D3-8B79-37D633B846F1}">
                <asvg:svgBlip xmlns:asvg="http://schemas.microsoft.com/office/drawing/2016/SVG/main" r:embed="R5ebef5597311496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54915" y="1052273"/>
            <a:ext cx="914400" cy="914400"/>
          </a:xfrm>
          <a:prstGeom xmlns:a="http://schemas.openxmlformats.org/drawingml/2006/main" prst="rect">
            <a:avLst/>
          </a:prstGeom>
        </p:spPr>
      </p:pic>
      <p:pic>
        <p:nvPicPr>
          <p:cNvPr id="52" name="Graphic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8fa05c7f14cc8">
            <a:extLst>
              <a:ext uri="{96DAC541-7B7A-43D3-8B79-37D633B846F1}">
                <asvg:svgBlip xmlns:asvg="http://schemas.microsoft.com/office/drawing/2016/SVG/main" r:embed="R5131e58f4469412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99307" y="3580979"/>
            <a:ext cx="914400" cy="914400"/>
          </a:xfrm>
          <a:prstGeom xmlns:a="http://schemas.openxmlformats.org/drawingml/2006/main" prst="rect">
            <a:avLst/>
          </a:prstGeom>
        </p:spPr>
      </p:pic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8595E417-BFA8-EC60-59BE-2C0F9596A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9109" y="1966674"/>
            <a:ext cx="3230449" cy="313932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marL="285744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Risk factors</a:t>
            </a:r>
          </a:p>
          <a:p xmlns:a="http://schemas.openxmlformats.org/drawingml/2006/main">
            <a:pPr marL="742932" lvl="1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BP</a:t>
            </a:r>
          </a:p>
          <a:p xmlns:a="http://schemas.openxmlformats.org/drawingml/2006/main">
            <a:pPr marL="742932" lvl="1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Smoking</a:t>
            </a:r>
          </a:p>
          <a:p xmlns:a="http://schemas.openxmlformats.org/drawingml/2006/main">
            <a:pPr marL="742932" lvl="1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Diabetes</a:t>
            </a:r>
          </a:p>
          <a:p xmlns:a="http://schemas.openxmlformats.org/drawingml/2006/main">
            <a:pPr marL="742932" lvl="1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Lipids</a:t>
            </a:r>
          </a:p>
          <a:p xmlns:a="http://schemas.openxmlformats.org/drawingml/2006/main">
            <a:pPr marL="285744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Medication management</a:t>
            </a:r>
          </a:p>
          <a:p xmlns:a="http://schemas.openxmlformats.org/drawingml/2006/main">
            <a:pPr marL="742932" lvl="1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Antiplatelets</a:t>
            </a:r>
          </a:p>
          <a:p xmlns:a="http://schemas.openxmlformats.org/drawingml/2006/main">
            <a:pPr marL="742932" lvl="1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Anticoagulants</a:t>
            </a:r>
          </a:p>
          <a:p xmlns:a="http://schemas.openxmlformats.org/drawingml/2006/main">
            <a:pPr marL="285744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Rehab / cognition / Mood</a:t>
            </a:r>
          </a:p>
          <a:p xmlns:a="http://schemas.openxmlformats.org/drawingml/2006/main">
            <a:pPr marL="285744" indent="-285744" defTabSz="609585">
              <a:buFont typeface="Arial"/>
              <a:buChar char="•"/>
            </a:pPr>
            <a:r>
              <a:rPr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Driving</a:t>
            </a:r>
          </a:p>
          <a:p xmlns:a="http://schemas.openxmlformats.org/drawingml/2006/main">
            <a:pPr defTabSz="609585">
              <a:buNone/>
            </a:pPr>
            <a:endParaRPr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69390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87734B0-5657-8761-917E-C4320A2E431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63814" y="857120"/>
            <a:ext cx="4333305" cy="5994851"/>
          </a:xfrm>
        </p:spPr>
        <p:txBody>
          <a:bodyPr xmlns:a="http://schemas.openxmlformats.org/drawingml/2006/main">
            <a:normAutofit fontScale="92500" lnSpcReduction="10000"/>
          </a:bodyPr>
          <a:lstStyle xmlns:a="http://schemas.openxmlformats.org/drawingml/2006/main"/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r>
              <a:t>52-year–old male</a:t>
            </a:r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r>
              <a:t>Recurrent episodes of right arm/leg shaking </a:t>
            </a:r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r>
              <a:t>TIA OR SEIZURE?</a:t>
            </a:r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endParaRPr/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r>
              <a:t>PMHx: HTN, ischaemic stroke x 2 (2016 &amp; 2024), CEA in 2024</a:t>
            </a:r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r>
              <a:t>On Aspirin and Dipyridamole</a:t>
            </a:r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endParaRPr/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r>
              <a:t>Bilateral ICA occlusion</a:t>
            </a:r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r>
              <a:t>Bilateral subclavian occlusion</a:t>
            </a:r>
          </a:p>
          <a:p xmlns:a="http://schemas.openxmlformats.org/drawingml/2006/main">
            <a:pPr marL="342891" indent="-342891">
              <a:lnSpc>
                <a:spcPct val="150000"/>
              </a:lnSpc>
              <a:buClr>
                <a:srgbClr val="E11923"/>
              </a:buClr>
              <a:buFont typeface="Arial"/>
              <a:buChar char="•"/>
            </a:pPr>
            <a:r>
              <a:t>Left VA occlusion</a:t>
            </a:r>
          </a:p>
        </p:txBody>
      </p:sp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07210430-004D-8975-C7AF-5A01FE3305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C1D6E67D-C154-314D-8BB9-07D4C83B2D54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59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itle 2">
            <a:extLst xmlns:a="http://schemas.openxmlformats.org/drawingml/2006/main">
              <a:ext uri="{FF2B5EF4-FFF2-40B4-BE49-F238E27FC236}">
                <a16:creationId xmlns:a16="http://schemas.microsoft.com/office/drawing/2014/main" id="{098266AC-BB49-8AD6-3676-A6579755A5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63814" y="6030"/>
            <a:ext cx="11088244" cy="8510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Cerebral revascularization (Extracranial-Intracranial Bypass)</a:t>
            </a:r>
          </a:p>
        </p:txBody>
      </p:sp>
      <p:pic>
        <p:nvPicPr>
          <p:cNvPr id="13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0e7ef9843464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77970" y="791574"/>
            <a:ext cx="2284189" cy="2523396"/>
          </a:xfrm>
          <a:prstGeom xmlns:a="http://schemas.openxmlformats.org/drawingml/2006/main" prst="rect">
            <a:avLst/>
          </a:prstGeom>
        </p:spPr>
      </p:pic>
      <p:pic>
        <p:nvPicPr>
          <p:cNvPr id="14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3ec4421ff4e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70842" y="791574"/>
            <a:ext cx="1986265" cy="2523396"/>
          </a:xfrm>
          <a:prstGeom xmlns:a="http://schemas.openxmlformats.org/drawingml/2006/main" prst="rect">
            <a:avLst/>
          </a:prstGeom>
        </p:spPr>
      </p:pic>
      <p:pic>
        <p:nvPicPr>
          <p:cNvPr id="1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461ff2a73446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41921" y="791573"/>
            <a:ext cx="1986264" cy="2523395"/>
          </a:xfrm>
          <a:prstGeom xmlns:a="http://schemas.openxmlformats.org/drawingml/2006/main" prst="rect">
            <a:avLst/>
          </a:prstGeom>
        </p:spPr>
      </p:pic>
      <p:pic>
        <p:nvPicPr>
          <p:cNvPr id="16" name="STA-MCA short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bc7e49750343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29173" y="3962780"/>
            <a:ext cx="3992353" cy="2245699"/>
          </a:xfrm>
          <a:prstGeom xmlns:a="http://schemas.openxmlformats.org/drawingml/2006/main" prst="rect">
            <a:avLst/>
          </a:prstGeom>
        </p:spPr>
      </p:pic>
      <p:pic>
        <p:nvPicPr>
          <p:cNvPr id="17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4313796c4641c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37693" y="3543033"/>
            <a:ext cx="2994721" cy="308519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2367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BA8295FF-5BDC-88E8-7AA9-9EE9F6AF66A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/>
              <a:t>1. Malignant MCA infarction</a:t>
            </a:r>
            <a:br/>
            <a:r>
              <a:t>Decompressive craniectomy can be lifesaving.</a:t>
            </a:r>
          </a:p>
          <a:p xmlns:a="http://schemas.openxmlformats.org/drawingml/2006/main">
            <a:r>
              <a:rPr b="1"/>
              <a:t>2. Survival comes with a trade-off</a:t>
            </a:r>
            <a:br/>
            <a:r>
              <a:t>Functional outcome matters—not just mortality.</a:t>
            </a:r>
          </a:p>
          <a:p xmlns:a="http://schemas.openxmlformats.org/drawingml/2006/main">
            <a:r>
              <a:rPr b="1"/>
              <a:t>3. Wound issues after Cranioplasty</a:t>
            </a:r>
            <a:br/>
            <a:r>
              <a:t>Refer back.</a:t>
            </a:r>
          </a:p>
          <a:p xmlns:a="http://schemas.openxmlformats.org/drawingml/2006/main">
            <a:r>
              <a:rPr b="1"/>
              <a:t>4. Spontaneous ICH</a:t>
            </a:r>
            <a:br/>
            <a:r>
              <a:t>Selected </a:t>
            </a:r>
            <a:r>
              <a:rPr b="1"/>
              <a:t>lobar</a:t>
            </a:r>
            <a:r>
              <a:t> haemorrhages now have RCT evidence supporting early surgical evacuation.</a:t>
            </a:r>
          </a:p>
          <a:p xmlns:a="http://schemas.openxmlformats.org/drawingml/2006/main">
            <a:r>
              <a:rPr b="1"/>
              <a:t>5. Limb-shaking TIA </a:t>
            </a:r>
          </a:p>
          <a:p xmlns:a="http://schemas.openxmlformats.org/drawingml/2006/main">
            <a:r>
              <a:t>Think </a:t>
            </a:r>
            <a:r>
              <a:rPr b="1"/>
              <a:t>cerebral hypoperfusion</a:t>
            </a:r>
            <a:r>
              <a:t>, not just focal epilepsy – But this is </a:t>
            </a:r>
            <a:r>
              <a:rPr b="1"/>
              <a:t>rare</a:t>
            </a:r>
          </a:p>
          <a:p xmlns:a="http://schemas.openxmlformats.org/drawingml/2006/main">
            <a:endParaRPr/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1343FD2C-4D7F-1F02-A9D3-16AA3D78099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60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4C7BC912-36F9-1000-3AB8-72F4C0E19F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Take home message</a:t>
            </a:r>
          </a:p>
        </p:txBody>
      </p:sp>
    </p:spTree>
    <p:extLst>
      <p:ext uri="{BB962C8B-B14F-4D97-AF65-F5344CB8AC3E}">
        <p14:creationId xmlns:p14="http://schemas.microsoft.com/office/powerpoint/2010/main" val="407259883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Content Placeholder 13">
            <a:extLst xmlns:a="http://schemas.openxmlformats.org/drawingml/2006/main">
              <a:ext uri="{FF2B5EF4-FFF2-40B4-BE49-F238E27FC236}">
                <a16:creationId xmlns:a16="http://schemas.microsoft.com/office/drawing/2014/main" id="{40C90A0D-BE31-8961-3F08-FEAD003E7762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7922989" y="1455563"/>
            <a:ext cx="4364164" cy="4454468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t>Neurovascular</a:t>
            </a:r>
          </a:p>
          <a:p xmlns:a="http://schemas.openxmlformats.org/drawingml/2006/main">
            <a:pPr lvl="1">
              <a:buNone/>
            </a:pPr>
            <a:r>
              <a:t>Brain Aneurysm Clipping</a:t>
            </a:r>
          </a:p>
          <a:p xmlns:a="http://schemas.openxmlformats.org/drawingml/2006/main">
            <a:pPr lvl="1">
              <a:buNone/>
            </a:pPr>
            <a:r>
              <a:t>Brain AVM excision</a:t>
            </a:r>
          </a:p>
          <a:p xmlns:a="http://schemas.openxmlformats.org/drawingml/2006/main">
            <a:r>
              <a:t>All Brain </a:t>
            </a:r>
            <a:r>
              <a:t>Tumours</a:t>
            </a:r>
            <a:endParaRPr/>
          </a:p>
          <a:p xmlns:a="http://schemas.openxmlformats.org/drawingml/2006/main">
            <a:pPr lvl="1">
              <a:buNone/>
            </a:pPr>
            <a:r>
              <a:t>Malignant &amp; Benign</a:t>
            </a:r>
          </a:p>
          <a:p xmlns:a="http://schemas.openxmlformats.org/drawingml/2006/main">
            <a:pPr lvl="1">
              <a:buNone/>
            </a:pPr>
            <a:r>
              <a:t>Pituitary &amp; Skull base</a:t>
            </a:r>
          </a:p>
          <a:p xmlns:a="http://schemas.openxmlformats.org/drawingml/2006/main">
            <a:pPr lvl="1">
              <a:buNone/>
            </a:pPr>
            <a:r>
              <a:t>Craniotomy / Biopsy</a:t>
            </a:r>
          </a:p>
          <a:p xmlns:a="http://schemas.openxmlformats.org/drawingml/2006/main">
            <a:r>
              <a:t>Hydrocephalus</a:t>
            </a:r>
          </a:p>
          <a:p xmlns:a="http://schemas.openxmlformats.org/drawingml/2006/main">
            <a:r>
              <a:t>Trigeminal Neuralgia</a:t>
            </a:r>
          </a:p>
          <a:p xmlns:a="http://schemas.openxmlformats.org/drawingml/2006/main">
            <a:r>
              <a:t>Hemifacial Spasm</a:t>
            </a: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5C3CA19E-C4AE-9D22-93A3-D79A9DD6160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61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10611635-7F0B-AAD7-BF99-83336E9E97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105272"/>
            <a:ext cx="11294571" cy="526181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t>Beacon Brain Institute </a:t>
            </a:r>
            <a:br/>
            <a:r>
              <a:t>Hybrid Neurosurgery / Neurovascular Operating Theatre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16A51475-D5F2-0FA6-3A5E-35294E3F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11" y="3953657"/>
            <a:ext cx="3992204" cy="13234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5400">
            <a:solidFill>
              <a:schemeClr val="accent1"/>
            </a:solidFill>
          </a:ln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3200" b="1">
                <a:solidFill>
                  <a:srgbClr val="9BBB59">
                    <a:lumMod val="75000"/>
                  </a:srgbClr>
                </a:solidFill>
                <a:latin typeface="Calibri"/>
                <a:ea typeface="Calibri"/>
                <a:cs typeface="Calibri"/>
              </a:rPr>
              <a:t>SAFER SURGERY</a:t>
            </a:r>
          </a:p>
          <a:p xmlns:a="http://schemas.openxmlformats.org/drawingml/2006/main">
            <a:pPr algn="ctr" defTabSz="609585">
              <a:buNone/>
            </a:pPr>
            <a:r>
              <a:rPr sz="24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Intraoperative angiography</a:t>
            </a:r>
          </a:p>
          <a:p xmlns:a="http://schemas.openxmlformats.org/drawingml/2006/main">
            <a:pPr algn="ctr" defTabSz="609585">
              <a:buNone/>
            </a:pPr>
            <a:r>
              <a:rPr sz="2400">
                <a:solidFill>
                  <a:srgbClr val="4F81BD"/>
                </a:solidFill>
                <a:latin typeface="Calibri"/>
                <a:ea typeface="Calibri"/>
                <a:cs typeface="Calibri"/>
              </a:rPr>
              <a:t>Intraoperative Cone Beam CT </a:t>
            </a:r>
          </a:p>
        </p:txBody>
      </p:sp>
      <p:pic>
        <p:nvPicPr>
          <p:cNvPr id="24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03d5334a0a49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16029" y="806069"/>
            <a:ext cx="1959943" cy="1895932"/>
          </a:xfrm>
          <a:prstGeom xmlns:a="http://schemas.openxmlformats.org/drawingml/2006/main" prst="rect">
            <a:avLst/>
          </a:prstGeom>
        </p:spPr>
      </p:pic>
      <p:pic>
        <p:nvPicPr>
          <p:cNvPr id="25" name="Pictur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a3386d7dd48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16029" y="4693379"/>
            <a:ext cx="2018233" cy="2040764"/>
          </a:xfrm>
          <a:prstGeom xmlns:a="http://schemas.openxmlformats.org/drawingml/2006/main" prst="rect">
            <a:avLst/>
          </a:prstGeom>
        </p:spPr>
      </p:pic>
      <p:pic>
        <p:nvPicPr>
          <p:cNvPr id="26" name="ab4b76fa-a60e-4c66-a4fb-93f3994045a1.mov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fa5bf1b6e40b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63230" y="2734833"/>
            <a:ext cx="3363525" cy="1895932"/>
          </a:xfrm>
          <a:prstGeom xmlns:a="http://schemas.openxmlformats.org/drawingml/2006/main" prst="rect">
            <a:avLst/>
          </a:prstGeom>
        </p:spPr>
      </p:pic>
      <p:pic>
        <p:nvPicPr>
          <p:cNvPr id="27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3d8d6e848e44b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3411" y="806068"/>
            <a:ext cx="4165600" cy="277706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439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ntent Placeholder 11">
            <a:extLst xmlns:a="http://schemas.openxmlformats.org/drawingml/2006/main">
              <a:ext uri="{FF2B5EF4-FFF2-40B4-BE49-F238E27FC236}">
                <a16:creationId xmlns:a16="http://schemas.microsoft.com/office/drawing/2014/main" id="{7481CA66-255F-85FC-1F5B-3CC4F3885D1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96001" y="1000475"/>
            <a:ext cx="5723823" cy="367968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Diagnostic Cerebral Angiography</a:t>
            </a:r>
          </a:p>
          <a:p xmlns:a="http://schemas.openxmlformats.org/drawingml/2006/main">
            <a:r>
              <a:t>Elective endovascular  treatment for:</a:t>
            </a:r>
          </a:p>
          <a:p xmlns:a="http://schemas.openxmlformats.org/drawingml/2006/main">
            <a:pPr lvl="1">
              <a:buNone/>
            </a:pPr>
            <a:r>
              <a:t>Brain aneurysms (coiling, stents)</a:t>
            </a:r>
          </a:p>
          <a:p xmlns:a="http://schemas.openxmlformats.org/drawingml/2006/main">
            <a:pPr lvl="1">
              <a:buNone/>
            </a:pPr>
            <a:r>
              <a:t>Brain AVMs (glue </a:t>
            </a:r>
            <a:r>
              <a:t>embolisation</a:t>
            </a:r>
            <a:r>
              <a:t>)</a:t>
            </a:r>
          </a:p>
          <a:p xmlns:a="http://schemas.openxmlformats.org/drawingml/2006/main">
            <a:pPr lvl="1">
              <a:buNone/>
            </a:pPr>
            <a:r>
              <a:t>Carotid artery stenosis (stent)</a:t>
            </a:r>
          </a:p>
          <a:p xmlns:a="http://schemas.openxmlformats.org/drawingml/2006/main">
            <a:r>
              <a:t>Spinal percutaneous procedures:</a:t>
            </a:r>
          </a:p>
          <a:p xmlns:a="http://schemas.openxmlformats.org/drawingml/2006/main">
            <a:pPr lvl="1">
              <a:buNone/>
            </a:pPr>
            <a:r>
              <a:t>Nerve root blocks</a:t>
            </a:r>
          </a:p>
          <a:p xmlns:a="http://schemas.openxmlformats.org/drawingml/2006/main">
            <a:pPr lvl="1">
              <a:buNone/>
            </a:pPr>
            <a:r>
              <a:t>Myelograms</a:t>
            </a:r>
          </a:p>
          <a:p xmlns:a="http://schemas.openxmlformats.org/drawingml/2006/main">
            <a:pPr lvl="1">
              <a:buNone/>
            </a:pPr>
            <a:r>
              <a:t>Vertebroplasty</a:t>
            </a:r>
          </a:p>
        </p:txBody>
      </p:sp>
      <p:pic>
        <p:nvPicPr>
          <p:cNvPr id="16" name="Content Placeholder 9"/>
          <p:cNvPicPr>
            <a:picLocks xmlns:a="http://schemas.openxmlformats.org/drawingml/2006/main" noChangeAspect="1"/>
          </p:cNvPicPr>
          <p:nvPr>
            <p:ph idx="13"/>
          </p:nvPr>
        </p:nvPicPr>
        <p:blipFill>
          <a:blip xmlns:r="http://schemas.openxmlformats.org/officeDocument/2006/relationships" xmlns:a="http://schemas.openxmlformats.org/drawingml/2006/main" r:embed="R8b486cda49744d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44143" y="4127927"/>
            <a:ext cx="3099341" cy="2359220"/>
          </a:xfrm>
          <a:prstGeom xmlns:a="http://schemas.openxmlformats.org/drawingml/2006/main" prst="rect">
            <a:avLst/>
          </a:prstGeom>
        </p:spPr>
      </p:pic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75F5DC87-498F-151E-2365-BBE9B948699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62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4">
            <a:extLst xmlns:a="http://schemas.openxmlformats.org/drawingml/2006/main">
              <a:ext uri="{FF2B5EF4-FFF2-40B4-BE49-F238E27FC236}">
                <a16:creationId xmlns:a16="http://schemas.microsoft.com/office/drawing/2014/main" id="{8361EC0D-DD52-E977-F466-B9C362D132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38502"/>
            <a:ext cx="10972800" cy="696377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t>Beacon Brain Institute</a:t>
            </a:r>
            <a:br/>
            <a:r>
              <a:t>Neuro Interventional Radiology Suite</a:t>
            </a:r>
          </a:p>
        </p:txBody>
      </p:sp>
      <p:pic>
        <p:nvPicPr>
          <p:cNvPr id="19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9fd24b44d4f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9258" y="987918"/>
            <a:ext cx="4513821" cy="3009213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877EB2E7-DEA0-2663-35D7-E96BBE3A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5727" y="5315048"/>
            <a:ext cx="3952184" cy="12825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5400">
            <a:solidFill>
              <a:schemeClr val="tx1"/>
            </a:solidFill>
          </a:ln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133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What we can NOT accept: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Traumatic Brain Injury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Acute Stroke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Acute Intracranial </a:t>
            </a:r>
            <a:r>
              <a:rPr sz="1867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Haemorrhage</a:t>
            </a:r>
            <a:endParaRPr sz="1867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19431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6713CF4-A620-3493-B0F0-E63565C1544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38441" y="2068472"/>
            <a:ext cx="9144000" cy="23876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7200" b="1"/>
              <a:t>THANK YOU</a:t>
            </a:r>
            <a:endParaRPr sz="7200" b="1"/>
          </a:p>
        </p:txBody>
      </p:sp>
    </p:spTree>
    <p:extLst>
      <p:ext uri="{BB962C8B-B14F-4D97-AF65-F5344CB8AC3E}">
        <p14:creationId xmlns:p14="http://schemas.microsoft.com/office/powerpoint/2010/main" val="236983790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2026-09-29T09:00:56.9630000Z</dcterms:created>
  <dcterms:modified xsi:type="dcterms:W3CDTF">2026-09-29T09:00:56.9630000Z</dcterms:modified>
</coreProperties>
</file>