
<file path=[Content_Types].xml><?xml version="1.0" encoding="utf-8"?>
<Types xmlns="http://schemas.openxmlformats.org/package/2006/content-types">
  <Default Extension="png" ContentType="image/png"/>
  <Default Extension="svg" ContentType="image/svg+xml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 autoCompressPictures="0">
  <p:sldMasterIdLst>
    <p:sldMasterId id="2147483648" r:id="rId1"/>
  </p:sldMasterIdLst>
  <p:notesMasterIdLst>
    <p:notesMasterId r:id="rId13"/>
  </p:notesMasterIdLst>
  <p:handoutMasterIdLst>
    <p:handoutMasterId r:id="rId14"/>
  </p:handoutMasterIdLst>
  <p:sldIdLst>
    <p:sldId id="345" r:id="rId2"/>
    <p:sldId id="341" r:id="rId3"/>
    <p:sldId id="354" r:id="rId4"/>
    <p:sldId id="352" r:id="rId5"/>
    <p:sldId id="347" r:id="rId6"/>
    <p:sldId id="355" r:id="rId7"/>
    <p:sldId id="356" r:id="rId8"/>
    <p:sldId id="357" r:id="rId9"/>
    <p:sldId id="353" r:id="rId10"/>
    <p:sldId id="351" r:id="rId11"/>
    <p:sldId id="309" r:id="rId12"/>
  </p:sldIdLst>
  <p:sldSz cx="9144000" cy="5143500" type="screen16x9"/>
  <p:notesSz cx="9928225" cy="1435735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1C73BE"/>
    <a:srgbClr val="0066FF"/>
    <a:srgbClr val="00619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9753"/>
    <p:restoredTop sz="70014"/>
  </p:normalViewPr>
  <p:slideViewPr>
    <p:cSldViewPr snapToGrid="0" snapToObjects="1">
      <p:cViewPr varScale="1">
        <p:scale>
          <a:sx n="77" d="100"/>
          <a:sy n="77" d="100"/>
        </p:scale>
        <p:origin x="1128" y="78"/>
      </p:cViewPr>
      <p:guideLst>
        <p:guide orient="horz" pos="162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80" d="100"/>
        <a:sy n="80" d="100"/>
      </p:scale>
      <p:origin x="0" y="0"/>
    </p:cViewPr>
  </p:sorterViewPr>
  <p:notesViewPr>
    <p:cSldViewPr snapToGrid="0" snapToObjects="1">
      <p:cViewPr varScale="1">
        <p:scale>
          <a:sx n="53" d="100"/>
          <a:sy n="53" d="100"/>
        </p:scale>
        <p:origin x="2798" y="67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notesMaster" Target="notesMasters/notesMaster1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handoutMaster" Target="handoutMasters/handoutMaster1.xml"/></Relationships>
</file>

<file path=ppt/diagrams/_rels/data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6.svg"/><Relationship Id="rId1" Type="http://schemas.openxmlformats.org/officeDocument/2006/relationships/image" Target="../media/image15.png"/><Relationship Id="rId6" Type="http://schemas.openxmlformats.org/officeDocument/2006/relationships/image" Target="../media/image20.svg"/><Relationship Id="rId5" Type="http://schemas.openxmlformats.org/officeDocument/2006/relationships/image" Target="../media/image19.png"/><Relationship Id="rId4" Type="http://schemas.openxmlformats.org/officeDocument/2006/relationships/image" Target="../media/image18.svg"/></Relationships>
</file>

<file path=ppt/diagrams/_rels/drawing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6.svg"/><Relationship Id="rId1" Type="http://schemas.openxmlformats.org/officeDocument/2006/relationships/image" Target="../media/image15.png"/><Relationship Id="rId6" Type="http://schemas.openxmlformats.org/officeDocument/2006/relationships/image" Target="../media/image20.svg"/><Relationship Id="rId5" Type="http://schemas.openxmlformats.org/officeDocument/2006/relationships/image" Target="../media/image19.png"/><Relationship Id="rId4" Type="http://schemas.openxmlformats.org/officeDocument/2006/relationships/image" Target="../media/image18.svg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2_2#5">
  <dgm:title val=""/>
  <dgm:desc val=""/>
  <dgm:catLst>
    <dgm:cat type="accent2" pri="11200"/>
  </dgm:catLst>
  <dgm:styleLbl name="node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</dgm:fillClrLst>
    <dgm:linClrLst meth="repeat">
      <a:schemeClr val="accent2"/>
    </dgm:linClrLst>
    <dgm:effectClrLst/>
    <dgm:txLinClrLst/>
    <dgm:txFillClrLst/>
    <dgm:txEffectClrLst/>
  </dgm:styleLbl>
  <dgm:styleLbl name="lnNode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8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C95B4849-6148-4C82-B1B6-EC17EB7CFA19}" type="doc">
      <dgm:prSet loTypeId="urn:microsoft.com/office/officeart/2018/2/layout/IconVerticalSolidList" loCatId="icon" qsTypeId="urn:microsoft.com/office/officeart/2005/8/quickstyle/simple1#8" qsCatId="simple" csTypeId="urn:microsoft.com/office/officeart/2005/8/colors/accent2_2#5" csCatId="accent2" phldr="1"/>
      <dgm:spPr/>
      <dgm:t>
        <a:bodyPr/>
        <a:lstStyle/>
        <a:p>
          <a:endParaRPr lang="en-US"/>
        </a:p>
      </dgm:t>
    </dgm:pt>
    <dgm:pt modelId="{F5FA72EF-3665-4D40-876F-ED36CBDABC57}">
      <dgm:prSet/>
      <dgm:spPr/>
      <dgm:t>
        <a:bodyPr/>
        <a:lstStyle/>
        <a:p>
          <a:r>
            <a:rPr lang="en-IE" b="0" i="0"/>
            <a:t>Diplopia/ covering one eye constantly</a:t>
          </a:r>
          <a:endParaRPr lang="en-US"/>
        </a:p>
      </dgm:t>
    </dgm:pt>
    <dgm:pt modelId="{D30E46CF-F984-4CAD-AFFB-3AE2AF1EEC97}" type="parTrans" cxnId="{D05ED54F-9DFC-4F48-9B7D-06885D9A03BD}">
      <dgm:prSet/>
      <dgm:spPr/>
      <dgm:t>
        <a:bodyPr/>
        <a:lstStyle/>
        <a:p>
          <a:endParaRPr lang="en-US"/>
        </a:p>
      </dgm:t>
    </dgm:pt>
    <dgm:pt modelId="{589EE547-3BF0-4748-A67F-1CD08D042F44}" type="sibTrans" cxnId="{D05ED54F-9DFC-4F48-9B7D-06885D9A03BD}">
      <dgm:prSet/>
      <dgm:spPr/>
      <dgm:t>
        <a:bodyPr/>
        <a:lstStyle/>
        <a:p>
          <a:endParaRPr lang="en-US"/>
        </a:p>
      </dgm:t>
    </dgm:pt>
    <dgm:pt modelId="{E360F2F6-D481-445E-8F8E-58E068F52793}">
      <dgm:prSet/>
      <dgm:spPr/>
      <dgm:t>
        <a:bodyPr/>
        <a:lstStyle/>
        <a:p>
          <a:r>
            <a:rPr lang="en-IE" b="0" i="0"/>
            <a:t>Restriction in eye movements</a:t>
          </a:r>
          <a:endParaRPr lang="en-US"/>
        </a:p>
      </dgm:t>
    </dgm:pt>
    <dgm:pt modelId="{7678A490-EF0D-4BDC-8DC8-451FAC8A7420}" type="parTrans" cxnId="{6C052778-086E-4811-9DFC-B47C582C0FD9}">
      <dgm:prSet/>
      <dgm:spPr/>
      <dgm:t>
        <a:bodyPr/>
        <a:lstStyle/>
        <a:p>
          <a:endParaRPr lang="en-US"/>
        </a:p>
      </dgm:t>
    </dgm:pt>
    <dgm:pt modelId="{FE3573AD-0A33-48DE-A380-F504753138A1}" type="sibTrans" cxnId="{6C052778-086E-4811-9DFC-B47C582C0FD9}">
      <dgm:prSet/>
      <dgm:spPr/>
      <dgm:t>
        <a:bodyPr/>
        <a:lstStyle/>
        <a:p>
          <a:endParaRPr lang="en-US"/>
        </a:p>
      </dgm:t>
    </dgm:pt>
    <dgm:pt modelId="{7697594C-B96B-4EDD-A11B-B3B795F45EB3}">
      <dgm:prSet/>
      <dgm:spPr/>
      <dgm:t>
        <a:bodyPr/>
        <a:lstStyle/>
        <a:p>
          <a:r>
            <a:rPr lang="en-IE" b="0" i="0" dirty="0"/>
            <a:t>Headache/vomiting/pulsatile tinnitus</a:t>
          </a:r>
          <a:endParaRPr lang="en-US" dirty="0"/>
        </a:p>
      </dgm:t>
    </dgm:pt>
    <dgm:pt modelId="{488DCB4D-1682-47C5-8C46-F84397021194}" type="parTrans" cxnId="{708E4C0E-7574-448A-9341-C5BDAC4F2EB4}">
      <dgm:prSet/>
      <dgm:spPr/>
      <dgm:t>
        <a:bodyPr/>
        <a:lstStyle/>
        <a:p>
          <a:endParaRPr lang="en-US"/>
        </a:p>
      </dgm:t>
    </dgm:pt>
    <dgm:pt modelId="{E00B9749-B13B-459D-9EE1-C3D543DD88D3}" type="sibTrans" cxnId="{708E4C0E-7574-448A-9341-C5BDAC4F2EB4}">
      <dgm:prSet/>
      <dgm:spPr/>
      <dgm:t>
        <a:bodyPr/>
        <a:lstStyle/>
        <a:p>
          <a:endParaRPr lang="en-US"/>
        </a:p>
      </dgm:t>
    </dgm:pt>
    <dgm:pt modelId="{9B29DC44-FB13-4CD8-9FA5-63ADBBE76FE5}" type="pres">
      <dgm:prSet presAssocID="{C95B4849-6148-4C82-B1B6-EC17EB7CFA19}" presName="root" presStyleCnt="0">
        <dgm:presLayoutVars>
          <dgm:dir/>
          <dgm:resizeHandles val="exact"/>
        </dgm:presLayoutVars>
      </dgm:prSet>
      <dgm:spPr/>
    </dgm:pt>
    <dgm:pt modelId="{422CB53A-F8A8-4B0D-98E4-E61D74644D9F}" type="pres">
      <dgm:prSet presAssocID="{F5FA72EF-3665-4D40-876F-ED36CBDABC57}" presName="compNode" presStyleCnt="0"/>
      <dgm:spPr/>
    </dgm:pt>
    <dgm:pt modelId="{BD63948D-49E8-43EE-955B-4C6B7EFA3C06}" type="pres">
      <dgm:prSet presAssocID="{F5FA72EF-3665-4D40-876F-ED36CBDABC57}" presName="bgRect" presStyleLbl="bgShp" presStyleIdx="0" presStyleCnt="3"/>
      <dgm:spPr/>
    </dgm:pt>
    <dgm:pt modelId="{9D0CBFE5-AC93-4B4B-967A-F79AB486477B}" type="pres">
      <dgm:prSet presAssocID="{F5FA72EF-3665-4D40-876F-ED36CBDABC57}" presName="iconRect" presStyleLbl="node1" presStyleIdx="0" presStyleCnt="3"/>
      <dgm:spPr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Eyes"/>
        </a:ext>
      </dgm:extLst>
    </dgm:pt>
    <dgm:pt modelId="{447D5434-C284-4298-96CE-329D9986B810}" type="pres">
      <dgm:prSet presAssocID="{F5FA72EF-3665-4D40-876F-ED36CBDABC57}" presName="spaceRect" presStyleCnt="0"/>
      <dgm:spPr/>
    </dgm:pt>
    <dgm:pt modelId="{A01EF9F4-DF07-46D3-B465-5D223F9D668E}" type="pres">
      <dgm:prSet presAssocID="{F5FA72EF-3665-4D40-876F-ED36CBDABC57}" presName="parTx" presStyleLbl="revTx" presStyleIdx="0" presStyleCnt="3">
        <dgm:presLayoutVars>
          <dgm:chMax val="0"/>
          <dgm:chPref val="0"/>
        </dgm:presLayoutVars>
      </dgm:prSet>
      <dgm:spPr/>
    </dgm:pt>
    <dgm:pt modelId="{07864391-E51A-40C9-B4E4-4D57AC078AC2}" type="pres">
      <dgm:prSet presAssocID="{589EE547-3BF0-4748-A67F-1CD08D042F44}" presName="sibTrans" presStyleCnt="0"/>
      <dgm:spPr/>
    </dgm:pt>
    <dgm:pt modelId="{8CA9E3D2-FA98-4AA1-8F6D-F25B14ABA0D2}" type="pres">
      <dgm:prSet presAssocID="{E360F2F6-D481-445E-8F8E-58E068F52793}" presName="compNode" presStyleCnt="0"/>
      <dgm:spPr/>
    </dgm:pt>
    <dgm:pt modelId="{43EE9269-EEE7-4B93-8A7F-6F57C705BE68}" type="pres">
      <dgm:prSet presAssocID="{E360F2F6-D481-445E-8F8E-58E068F52793}" presName="bgRect" presStyleLbl="bgShp" presStyleIdx="1" presStyleCnt="3"/>
      <dgm:spPr/>
    </dgm:pt>
    <dgm:pt modelId="{7204401B-DF04-4402-99D1-0E88F6729107}" type="pres">
      <dgm:prSet presAssocID="{E360F2F6-D481-445E-8F8E-58E068F52793}" presName="iconRect" presStyleLbl="node1" presStyleIdx="1" presStyleCnt="3"/>
      <dgm:spPr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Eye"/>
        </a:ext>
      </dgm:extLst>
    </dgm:pt>
    <dgm:pt modelId="{AEF4C87B-B2CD-433E-8476-5FA99BBC766B}" type="pres">
      <dgm:prSet presAssocID="{E360F2F6-D481-445E-8F8E-58E068F52793}" presName="spaceRect" presStyleCnt="0"/>
      <dgm:spPr/>
    </dgm:pt>
    <dgm:pt modelId="{C9ACF847-56A0-4962-B921-9F9C213F207D}" type="pres">
      <dgm:prSet presAssocID="{E360F2F6-D481-445E-8F8E-58E068F52793}" presName="parTx" presStyleLbl="revTx" presStyleIdx="1" presStyleCnt="3">
        <dgm:presLayoutVars>
          <dgm:chMax val="0"/>
          <dgm:chPref val="0"/>
        </dgm:presLayoutVars>
      </dgm:prSet>
      <dgm:spPr/>
    </dgm:pt>
    <dgm:pt modelId="{76B4E5F5-3B12-46F4-94A9-18D691967536}" type="pres">
      <dgm:prSet presAssocID="{FE3573AD-0A33-48DE-A380-F504753138A1}" presName="sibTrans" presStyleCnt="0"/>
      <dgm:spPr/>
    </dgm:pt>
    <dgm:pt modelId="{D12D9D45-2890-44DC-84D5-BA30A2CE4647}" type="pres">
      <dgm:prSet presAssocID="{7697594C-B96B-4EDD-A11B-B3B795F45EB3}" presName="compNode" presStyleCnt="0"/>
      <dgm:spPr/>
    </dgm:pt>
    <dgm:pt modelId="{FEB41F67-6FC7-4392-87E0-760AEA0F7508}" type="pres">
      <dgm:prSet presAssocID="{7697594C-B96B-4EDD-A11B-B3B795F45EB3}" presName="bgRect" presStyleLbl="bgShp" presStyleIdx="2" presStyleCnt="3"/>
      <dgm:spPr/>
    </dgm:pt>
    <dgm:pt modelId="{070ADCC1-B8E3-4B7B-B0B5-B1FC7EF98B14}" type="pres">
      <dgm:prSet presAssocID="{7697594C-B96B-4EDD-A11B-B3B795F45EB3}" presName="iconRect" presStyleLbl="node1" presStyleIdx="2" presStyleCnt="3"/>
      <dgm:spPr>
        <a:blipFill>
          <a:blip xmlns:r="http://schemas.openxmlformats.org/officeDocument/2006/relationships"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Brain in head"/>
        </a:ext>
      </dgm:extLst>
    </dgm:pt>
    <dgm:pt modelId="{9E112FB3-249C-4D66-948C-B3158CA453BF}" type="pres">
      <dgm:prSet presAssocID="{7697594C-B96B-4EDD-A11B-B3B795F45EB3}" presName="spaceRect" presStyleCnt="0"/>
      <dgm:spPr/>
    </dgm:pt>
    <dgm:pt modelId="{2A160957-EA69-4D8B-ADBF-82AE5A0EA3D0}" type="pres">
      <dgm:prSet presAssocID="{7697594C-B96B-4EDD-A11B-B3B795F45EB3}" presName="parTx" presStyleLbl="revTx" presStyleIdx="2" presStyleCnt="3">
        <dgm:presLayoutVars>
          <dgm:chMax val="0"/>
          <dgm:chPref val="0"/>
        </dgm:presLayoutVars>
      </dgm:prSet>
      <dgm:spPr/>
    </dgm:pt>
  </dgm:ptLst>
  <dgm:cxnLst>
    <dgm:cxn modelId="{708E4C0E-7574-448A-9341-C5BDAC4F2EB4}" srcId="{C95B4849-6148-4C82-B1B6-EC17EB7CFA19}" destId="{7697594C-B96B-4EDD-A11B-B3B795F45EB3}" srcOrd="2" destOrd="0" parTransId="{488DCB4D-1682-47C5-8C46-F84397021194}" sibTransId="{E00B9749-B13B-459D-9EE1-C3D543DD88D3}"/>
    <dgm:cxn modelId="{ED65CB15-A521-4BCD-91C8-E904F77D11E7}" type="presOf" srcId="{E360F2F6-D481-445E-8F8E-58E068F52793}" destId="{C9ACF847-56A0-4962-B921-9F9C213F207D}" srcOrd="0" destOrd="0" presId="urn:microsoft.com/office/officeart/2018/2/layout/IconVerticalSolidList"/>
    <dgm:cxn modelId="{3F312720-CD5A-4CB5-997D-67D41075D475}" type="presOf" srcId="{C95B4849-6148-4C82-B1B6-EC17EB7CFA19}" destId="{9B29DC44-FB13-4CD8-9FA5-63ADBBE76FE5}" srcOrd="0" destOrd="0" presId="urn:microsoft.com/office/officeart/2018/2/layout/IconVerticalSolidList"/>
    <dgm:cxn modelId="{D05ED54F-9DFC-4F48-9B7D-06885D9A03BD}" srcId="{C95B4849-6148-4C82-B1B6-EC17EB7CFA19}" destId="{F5FA72EF-3665-4D40-876F-ED36CBDABC57}" srcOrd="0" destOrd="0" parTransId="{D30E46CF-F984-4CAD-AFFB-3AE2AF1EEC97}" sibTransId="{589EE547-3BF0-4748-A67F-1CD08D042F44}"/>
    <dgm:cxn modelId="{6C052778-086E-4811-9DFC-B47C582C0FD9}" srcId="{C95B4849-6148-4C82-B1B6-EC17EB7CFA19}" destId="{E360F2F6-D481-445E-8F8E-58E068F52793}" srcOrd="1" destOrd="0" parTransId="{7678A490-EF0D-4BDC-8DC8-451FAC8A7420}" sibTransId="{FE3573AD-0A33-48DE-A380-F504753138A1}"/>
    <dgm:cxn modelId="{9BDA05B4-7CA2-4352-89F5-A426B3160520}" type="presOf" srcId="{F5FA72EF-3665-4D40-876F-ED36CBDABC57}" destId="{A01EF9F4-DF07-46D3-B465-5D223F9D668E}" srcOrd="0" destOrd="0" presId="urn:microsoft.com/office/officeart/2018/2/layout/IconVerticalSolidList"/>
    <dgm:cxn modelId="{3B995CC0-89C6-44C0-8F00-11D66A2BD606}" type="presOf" srcId="{7697594C-B96B-4EDD-A11B-B3B795F45EB3}" destId="{2A160957-EA69-4D8B-ADBF-82AE5A0EA3D0}" srcOrd="0" destOrd="0" presId="urn:microsoft.com/office/officeart/2018/2/layout/IconVerticalSolidList"/>
    <dgm:cxn modelId="{D358AB24-FAA9-49CD-922E-98185F6AB455}" type="presParOf" srcId="{9B29DC44-FB13-4CD8-9FA5-63ADBBE76FE5}" destId="{422CB53A-F8A8-4B0D-98E4-E61D74644D9F}" srcOrd="0" destOrd="0" presId="urn:microsoft.com/office/officeart/2018/2/layout/IconVerticalSolidList"/>
    <dgm:cxn modelId="{4816ABF1-C16D-4C70-BF22-1EEAF4D8B455}" type="presParOf" srcId="{422CB53A-F8A8-4B0D-98E4-E61D74644D9F}" destId="{BD63948D-49E8-43EE-955B-4C6B7EFA3C06}" srcOrd="0" destOrd="0" presId="urn:microsoft.com/office/officeart/2018/2/layout/IconVerticalSolidList"/>
    <dgm:cxn modelId="{B0B33FC3-3F0C-4F89-A266-A073568ECCD6}" type="presParOf" srcId="{422CB53A-F8A8-4B0D-98E4-E61D74644D9F}" destId="{9D0CBFE5-AC93-4B4B-967A-F79AB486477B}" srcOrd="1" destOrd="0" presId="urn:microsoft.com/office/officeart/2018/2/layout/IconVerticalSolidList"/>
    <dgm:cxn modelId="{B7D88D7E-1062-499F-A86A-8B37C989B466}" type="presParOf" srcId="{422CB53A-F8A8-4B0D-98E4-E61D74644D9F}" destId="{447D5434-C284-4298-96CE-329D9986B810}" srcOrd="2" destOrd="0" presId="urn:microsoft.com/office/officeart/2018/2/layout/IconVerticalSolidList"/>
    <dgm:cxn modelId="{7D90B720-6D66-4297-9EE6-A7E44CD66857}" type="presParOf" srcId="{422CB53A-F8A8-4B0D-98E4-E61D74644D9F}" destId="{A01EF9F4-DF07-46D3-B465-5D223F9D668E}" srcOrd="3" destOrd="0" presId="urn:microsoft.com/office/officeart/2018/2/layout/IconVerticalSolidList"/>
    <dgm:cxn modelId="{CD5F24C0-4B62-414E-BA36-56D1BCD305AC}" type="presParOf" srcId="{9B29DC44-FB13-4CD8-9FA5-63ADBBE76FE5}" destId="{07864391-E51A-40C9-B4E4-4D57AC078AC2}" srcOrd="1" destOrd="0" presId="urn:microsoft.com/office/officeart/2018/2/layout/IconVerticalSolidList"/>
    <dgm:cxn modelId="{8EA68B91-DCE1-4B0F-8F45-30668A136EC1}" type="presParOf" srcId="{9B29DC44-FB13-4CD8-9FA5-63ADBBE76FE5}" destId="{8CA9E3D2-FA98-4AA1-8F6D-F25B14ABA0D2}" srcOrd="2" destOrd="0" presId="urn:microsoft.com/office/officeart/2018/2/layout/IconVerticalSolidList"/>
    <dgm:cxn modelId="{AF722A57-701E-4B01-BFE5-EB75385CC488}" type="presParOf" srcId="{8CA9E3D2-FA98-4AA1-8F6D-F25B14ABA0D2}" destId="{43EE9269-EEE7-4B93-8A7F-6F57C705BE68}" srcOrd="0" destOrd="0" presId="urn:microsoft.com/office/officeart/2018/2/layout/IconVerticalSolidList"/>
    <dgm:cxn modelId="{1113BCBF-D4F7-42AD-A9B6-010EE9DDFB49}" type="presParOf" srcId="{8CA9E3D2-FA98-4AA1-8F6D-F25B14ABA0D2}" destId="{7204401B-DF04-4402-99D1-0E88F6729107}" srcOrd="1" destOrd="0" presId="urn:microsoft.com/office/officeart/2018/2/layout/IconVerticalSolidList"/>
    <dgm:cxn modelId="{D5EBDD37-34F2-42C1-A0BA-B65951C58841}" type="presParOf" srcId="{8CA9E3D2-FA98-4AA1-8F6D-F25B14ABA0D2}" destId="{AEF4C87B-B2CD-433E-8476-5FA99BBC766B}" srcOrd="2" destOrd="0" presId="urn:microsoft.com/office/officeart/2018/2/layout/IconVerticalSolidList"/>
    <dgm:cxn modelId="{16C564C3-B92D-44FE-B554-26B0389DA688}" type="presParOf" srcId="{8CA9E3D2-FA98-4AA1-8F6D-F25B14ABA0D2}" destId="{C9ACF847-56A0-4962-B921-9F9C213F207D}" srcOrd="3" destOrd="0" presId="urn:microsoft.com/office/officeart/2018/2/layout/IconVerticalSolidList"/>
    <dgm:cxn modelId="{3D3BB75D-DBD1-47A0-8464-9320CEEB2506}" type="presParOf" srcId="{9B29DC44-FB13-4CD8-9FA5-63ADBBE76FE5}" destId="{76B4E5F5-3B12-46F4-94A9-18D691967536}" srcOrd="3" destOrd="0" presId="urn:microsoft.com/office/officeart/2018/2/layout/IconVerticalSolidList"/>
    <dgm:cxn modelId="{DA64400B-404A-407A-96F1-079A47D8BF5D}" type="presParOf" srcId="{9B29DC44-FB13-4CD8-9FA5-63ADBBE76FE5}" destId="{D12D9D45-2890-44DC-84D5-BA30A2CE4647}" srcOrd="4" destOrd="0" presId="urn:microsoft.com/office/officeart/2018/2/layout/IconVerticalSolidList"/>
    <dgm:cxn modelId="{231BF55C-55CB-43EF-94A9-DC09E1DADDC5}" type="presParOf" srcId="{D12D9D45-2890-44DC-84D5-BA30A2CE4647}" destId="{FEB41F67-6FC7-4392-87E0-760AEA0F7508}" srcOrd="0" destOrd="0" presId="urn:microsoft.com/office/officeart/2018/2/layout/IconVerticalSolidList"/>
    <dgm:cxn modelId="{35928167-4161-45E5-804A-6C1515DA8416}" type="presParOf" srcId="{D12D9D45-2890-44DC-84D5-BA30A2CE4647}" destId="{070ADCC1-B8E3-4B7B-B0B5-B1FC7EF98B14}" srcOrd="1" destOrd="0" presId="urn:microsoft.com/office/officeart/2018/2/layout/IconVerticalSolidList"/>
    <dgm:cxn modelId="{01B3D9E7-CB07-423F-9A67-444A4162849D}" type="presParOf" srcId="{D12D9D45-2890-44DC-84D5-BA30A2CE4647}" destId="{9E112FB3-249C-4D66-948C-B3158CA453BF}" srcOrd="2" destOrd="0" presId="urn:microsoft.com/office/officeart/2018/2/layout/IconVerticalSolidList"/>
    <dgm:cxn modelId="{070182DE-8B51-4A37-A09A-F5364A5D4FF2}" type="presParOf" srcId="{D12D9D45-2890-44DC-84D5-BA30A2CE4647}" destId="{2A160957-EA69-4D8B-ADBF-82AE5A0EA3D0}" srcOrd="3" destOrd="0" presId="urn:microsoft.com/office/officeart/2018/2/layout/IconVerticalSolidList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BD63948D-49E8-43EE-955B-4C6B7EFA3C06}">
      <dsp:nvSpPr>
        <dsp:cNvPr id="0" name=""/>
        <dsp:cNvSpPr/>
      </dsp:nvSpPr>
      <dsp:spPr>
        <a:xfrm>
          <a:off x="0" y="414"/>
          <a:ext cx="8229600" cy="969612"/>
        </a:xfrm>
        <a:prstGeom prst="roundRect">
          <a:avLst>
            <a:gd name="adj" fmla="val 10000"/>
          </a:avLst>
        </a:prstGeom>
        <a:solidFill>
          <a:schemeClr val="accent2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9D0CBFE5-AC93-4B4B-967A-F79AB486477B}">
      <dsp:nvSpPr>
        <dsp:cNvPr id="0" name=""/>
        <dsp:cNvSpPr/>
      </dsp:nvSpPr>
      <dsp:spPr>
        <a:xfrm>
          <a:off x="293307" y="218577"/>
          <a:ext cx="533286" cy="533286"/>
        </a:xfrm>
        <a:prstGeom prst="rect">
          <a:avLst/>
        </a:prstGeom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a:blipFill>
        <a:ln w="25400" cap="flat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A01EF9F4-DF07-46D3-B465-5D223F9D668E}">
      <dsp:nvSpPr>
        <dsp:cNvPr id="0" name=""/>
        <dsp:cNvSpPr/>
      </dsp:nvSpPr>
      <dsp:spPr>
        <a:xfrm>
          <a:off x="1119902" y="414"/>
          <a:ext cx="7109697" cy="969612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02617" tIns="102617" rIns="102617" bIns="102617" numCol="1" spcCol="1270" anchor="ctr" anchorCtr="0">
          <a:noAutofit/>
        </a:bodyPr>
        <a:lstStyle/>
        <a:p>
          <a:pPr marL="0" lvl="0" indent="0" algn="l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IE" sz="2500" b="0" i="0" kern="1200"/>
            <a:t>Diplopia/ covering one eye constantly</a:t>
          </a:r>
          <a:endParaRPr lang="en-US" sz="2500" kern="1200"/>
        </a:p>
      </dsp:txBody>
      <dsp:txXfrm>
        <a:off x="1119902" y="414"/>
        <a:ext cx="7109697" cy="969612"/>
      </dsp:txXfrm>
    </dsp:sp>
    <dsp:sp modelId="{43EE9269-EEE7-4B93-8A7F-6F57C705BE68}">
      <dsp:nvSpPr>
        <dsp:cNvPr id="0" name=""/>
        <dsp:cNvSpPr/>
      </dsp:nvSpPr>
      <dsp:spPr>
        <a:xfrm>
          <a:off x="0" y="1212429"/>
          <a:ext cx="8229600" cy="969612"/>
        </a:xfrm>
        <a:prstGeom prst="roundRect">
          <a:avLst>
            <a:gd name="adj" fmla="val 10000"/>
          </a:avLst>
        </a:prstGeom>
        <a:solidFill>
          <a:schemeClr val="accent2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7204401B-DF04-4402-99D1-0E88F6729107}">
      <dsp:nvSpPr>
        <dsp:cNvPr id="0" name=""/>
        <dsp:cNvSpPr/>
      </dsp:nvSpPr>
      <dsp:spPr>
        <a:xfrm>
          <a:off x="293307" y="1430592"/>
          <a:ext cx="533286" cy="533286"/>
        </a:xfrm>
        <a:prstGeom prst="rect">
          <a:avLst/>
        </a:prstGeom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a:blipFill>
        <a:ln w="25400" cap="flat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C9ACF847-56A0-4962-B921-9F9C213F207D}">
      <dsp:nvSpPr>
        <dsp:cNvPr id="0" name=""/>
        <dsp:cNvSpPr/>
      </dsp:nvSpPr>
      <dsp:spPr>
        <a:xfrm>
          <a:off x="1119902" y="1212429"/>
          <a:ext cx="7109697" cy="969612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02617" tIns="102617" rIns="102617" bIns="102617" numCol="1" spcCol="1270" anchor="ctr" anchorCtr="0">
          <a:noAutofit/>
        </a:bodyPr>
        <a:lstStyle/>
        <a:p>
          <a:pPr marL="0" lvl="0" indent="0" algn="l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IE" sz="2500" b="0" i="0" kern="1200"/>
            <a:t>Restriction in eye movements</a:t>
          </a:r>
          <a:endParaRPr lang="en-US" sz="2500" kern="1200"/>
        </a:p>
      </dsp:txBody>
      <dsp:txXfrm>
        <a:off x="1119902" y="1212429"/>
        <a:ext cx="7109697" cy="969612"/>
      </dsp:txXfrm>
    </dsp:sp>
    <dsp:sp modelId="{FEB41F67-6FC7-4392-87E0-760AEA0F7508}">
      <dsp:nvSpPr>
        <dsp:cNvPr id="0" name=""/>
        <dsp:cNvSpPr/>
      </dsp:nvSpPr>
      <dsp:spPr>
        <a:xfrm>
          <a:off x="0" y="2424445"/>
          <a:ext cx="8229600" cy="969612"/>
        </a:xfrm>
        <a:prstGeom prst="roundRect">
          <a:avLst>
            <a:gd name="adj" fmla="val 10000"/>
          </a:avLst>
        </a:prstGeom>
        <a:solidFill>
          <a:schemeClr val="accent2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070ADCC1-B8E3-4B7B-B0B5-B1FC7EF98B14}">
      <dsp:nvSpPr>
        <dsp:cNvPr id="0" name=""/>
        <dsp:cNvSpPr/>
      </dsp:nvSpPr>
      <dsp:spPr>
        <a:xfrm>
          <a:off x="293307" y="2642608"/>
          <a:ext cx="533286" cy="533286"/>
        </a:xfrm>
        <a:prstGeom prst="rect">
          <a:avLst/>
        </a:prstGeom>
        <a:blipFill>
          <a:blip xmlns:r="http://schemas.openxmlformats.org/officeDocument/2006/relationships"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a:blipFill>
        <a:ln w="25400" cap="flat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2A160957-EA69-4D8B-ADBF-82AE5A0EA3D0}">
      <dsp:nvSpPr>
        <dsp:cNvPr id="0" name=""/>
        <dsp:cNvSpPr/>
      </dsp:nvSpPr>
      <dsp:spPr>
        <a:xfrm>
          <a:off x="1119902" y="2424445"/>
          <a:ext cx="7109697" cy="969612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02617" tIns="102617" rIns="102617" bIns="102617" numCol="1" spcCol="1270" anchor="ctr" anchorCtr="0">
          <a:noAutofit/>
        </a:bodyPr>
        <a:lstStyle/>
        <a:p>
          <a:pPr marL="0" lvl="0" indent="0" algn="l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IE" sz="2500" b="0" i="0" kern="1200" dirty="0"/>
            <a:t>Headache/vomiting/pulsatile tinnitus</a:t>
          </a:r>
          <a:endParaRPr lang="en-US" sz="2500" kern="1200" dirty="0"/>
        </a:p>
      </dsp:txBody>
      <dsp:txXfrm>
        <a:off x="1119902" y="2424445"/>
        <a:ext cx="7109697" cy="969612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18/2/layout/IconVerticalSolidList">
  <dgm:title val="Icon Vertical Solid List"/>
  <dgm:desc val="Use to show a series of visuals from top to bottom with Level 1 or Level 1 and Level 2 text grouped in a shape. Works best with icons or small pictures with lengthier descriptions."/>
  <dgm:catLst>
    <dgm:cat type="icon" pri="5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root">
    <dgm:varLst>
      <dgm:dir/>
      <dgm:resizeHandles val="exact"/>
    </dgm:varLst>
    <dgm:choose name="Name0">
      <dgm:if name="Name1" axis="self" func="var" arg="dir" op="equ" val="norm">
        <dgm:alg type="lin">
          <dgm:param type="linDir" val="fromT"/>
          <dgm:param type="nodeHorzAlign" val="l"/>
        </dgm:alg>
      </dgm:if>
      <dgm:else name="Name2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hoose name="Name3">
      <dgm:if name="Name4" axis="ch" ptType="node" func="cnt" op="lte" val="3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25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if>
      <dgm:if name="Name5" axis="ch" ptType="node" func="cnt" op="lte" val="4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22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if>
      <dgm:if name="Name6" axis="ch" ptType="node" func="cnt" op="lte" val="6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19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if>
      <dgm:else name="Name7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16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else>
    </dgm:choose>
    <dgm:ruleLst>
      <dgm:rule type="h" for="ch" forName="compNode" val="0" fact="NaN" max="NaN"/>
    </dgm:ruleLst>
    <dgm:forEach name="Name8" axis="ch" ptType="node">
      <dgm:layoutNode name="compNode">
        <dgm:alg type="composite"/>
        <dgm:shape xmlns:r="http://schemas.openxmlformats.org/officeDocument/2006/relationships" r:blip="">
          <dgm:adjLst/>
        </dgm:shape>
        <dgm:presOf axis="self"/>
        <dgm:choose name="Name9">
          <dgm:if name="Name10" axis="ch" ptType="node" func="cnt" op="gte" val="1">
            <dgm:constrLst>
              <dgm:constr type="w" for="ch" forName="bgRect" refType="w"/>
              <dgm:constr type="h" for="ch" forName="bgRect" refType="h"/>
              <dgm:constr type="l" for="ch" forName="bgRect"/>
              <dgm:constr type="t" for="ch" forName="bgRect"/>
              <dgm:constr type="h" for="ch" forName="iconRect" refType="h" fact="0.55"/>
              <dgm:constr type="w" for="ch" forName="iconRect" refType="h" refFor="ch" refForName="iconRect"/>
              <dgm:constr type="l" for="ch" forName="iconRect" refType="h" refFor="ch" refForName="iconRect" fact="0.55"/>
              <dgm:constr type="ctrY" for="ch" forName="iconRect" refType="ctrY" refFor="ch" refForName="bgRect"/>
              <dgm:constr type="w" for="ch" forName="spaceRect" refType="l" refFor="ch" refForName="iconRect"/>
              <dgm:constr type="h" for="ch" forName="spaceRect" refType="h"/>
              <dgm:constr type="l" for="ch" forName="spaceRect" refType="r" refFor="ch" refForName="iconRect"/>
              <dgm:constr type="t" for="ch" forName="spaceRect"/>
              <dgm:constr type="w" for="ch" forName="parTx" refType="w" fact="0.45"/>
              <dgm:constr type="h" for="ch" forName="parTx" refType="h"/>
              <dgm:constr type="l" for="ch" forName="parTx" refType="r" refFor="ch" refForName="spaceRect"/>
              <dgm:constr type="t" for="ch" forName="parTx"/>
              <dgm:constr type="h" for="ch" forName="desTx" refType="h"/>
              <dgm:constr type="l" for="ch" forName="desTx" refType="r" refFor="ch" refForName="parTx"/>
              <dgm:constr type="t" for="ch" forName="desTx"/>
            </dgm:constrLst>
          </dgm:if>
          <dgm:else name="Name11">
            <dgm:constrLst>
              <dgm:constr type="w" for="ch" forName="bgRect" refType="w"/>
              <dgm:constr type="h" for="ch" forName="bgRect" refType="h"/>
              <dgm:constr type="l" for="ch" forName="bgRect"/>
              <dgm:constr type="t" for="ch" forName="bgRect"/>
              <dgm:constr type="h" for="ch" forName="iconRect" refType="h" fact="0.55"/>
              <dgm:constr type="w" for="ch" forName="iconRect" refType="h" refFor="ch" refForName="iconRect"/>
              <dgm:constr type="l" for="ch" forName="iconRect" refType="h" refFor="ch" refForName="iconRect" fact="0.55"/>
              <dgm:constr type="ctrY" for="ch" forName="iconRect" refType="ctrY" refFor="ch" refForName="bgRect"/>
              <dgm:constr type="w" for="ch" forName="spaceRect" refType="l" refFor="ch" refForName="iconRect"/>
              <dgm:constr type="h" for="ch" forName="spaceRect" refType="h"/>
              <dgm:constr type="l" for="ch" forName="spaceRect" refType="r" refFor="ch" refForName="iconRect"/>
              <dgm:constr type="t" for="ch" forName="spaceRect"/>
              <dgm:constr type="h" for="ch" forName="parTx" refType="h"/>
              <dgm:constr type="l" for="ch" forName="parTx" refType="r" refFor="ch" refForName="spaceRect"/>
              <dgm:constr type="t" for="ch" forName="parTx"/>
            </dgm:constrLst>
          </dgm:else>
        </dgm:choose>
        <dgm:ruleLst>
          <dgm:rule type="h" val="INF" fact="NaN" max="NaN"/>
        </dgm:ruleLst>
        <dgm:layoutNode name="bgRect" styleLbl="bgShp">
          <dgm:alg type="sp"/>
          <dgm:shape xmlns:r="http://schemas.openxmlformats.org/officeDocument/2006/relationships" type="roundRect" r:blip="">
            <dgm:adjLst>
              <dgm:adj idx="1" val="0.1"/>
            </dgm:adjLst>
          </dgm:shape>
          <dgm:presOf/>
          <dgm:constrLst/>
          <dgm:ruleLst/>
        </dgm:layoutNode>
        <dgm:layoutNode name="iconRect" styleLbl="node1">
          <dgm:alg type="sp"/>
          <dgm:shape xmlns:r="http://schemas.openxmlformats.org/officeDocument/2006/relationships" type="rect" r:blip="" blipPhldr="1">
            <dgm:adjLst/>
          </dgm:shape>
          <dgm:presOf/>
          <dgm:constrLst/>
          <dgm:ruleLst/>
        </dgm:layoutNode>
        <dgm:layoutNode name="spaceRect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  <dgm:layoutNode name="parTx" styleLbl="revTx">
          <dgm:varLst>
            <dgm:chMax val="0"/>
            <dgm:chPref val="0"/>
          </dgm:varLst>
          <dgm:alg type="tx">
            <dgm:param type="txAnchorVert" val="mid"/>
            <dgm:param type="parTxLTRAlign" val="l"/>
            <dgm:param type="shpTxLTRAlignCh" val="l"/>
            <dgm:param type="parTxRTLAlign" val="r"/>
            <dgm:param type="shpTxRTLAlignCh" val="r"/>
          </dgm:alg>
          <dgm:shape xmlns:r="http://schemas.openxmlformats.org/officeDocument/2006/relationships" type="rect" r:blip="">
            <dgm:adjLst/>
          </dgm:shape>
          <dgm:presOf axis="self" ptType="node"/>
          <dgm:constrLst>
            <dgm:constr type="lMarg" refType="h" fact="0.3"/>
            <dgm:constr type="rMarg" refType="h" fact="0.3"/>
            <dgm:constr type="tMarg" refType="h" fact="0.3"/>
            <dgm:constr type="bMarg" refType="h" fact="0.3"/>
          </dgm:constrLst>
          <dgm:ruleLst>
            <dgm:rule type="primFontSz" val="14" fact="NaN" max="NaN"/>
            <dgm:rule type="h" val="INF" fact="NaN" max="NaN"/>
          </dgm:ruleLst>
        </dgm:layoutNode>
        <dgm:choose name="Name12">
          <dgm:if name="Name13" axis="ch" ptType="node" func="cnt" op="gte" val="1">
            <dgm:layoutNode name="desTx" styleLbl="revTx">
              <dgm:varLst/>
              <dgm:alg type="tx">
                <dgm:param type="txAnchorVertCh" val="mid"/>
                <dgm:param type="parTxLTRAlign" val="l"/>
                <dgm:param type="shpTxLTRAlignCh" val="l"/>
                <dgm:param type="parTxRTLAlign" val="r"/>
                <dgm:param type="shpTxRTLAlignCh" val="r"/>
                <dgm:param type="stBulletLvl" val="0"/>
              </dgm:alg>
              <dgm:shape xmlns:r="http://schemas.openxmlformats.org/officeDocument/2006/relationships" type="rect" r:blip="">
                <dgm:adjLst/>
              </dgm:shape>
              <dgm:presOf axis="des" ptType="node"/>
              <dgm:constrLst>
                <dgm:constr type="primFontSz" val="18"/>
                <dgm:constr type="secFontSz" refType="primFontSz"/>
                <dgm:constr type="lMarg" refType="h" fact="0.3"/>
                <dgm:constr type="rMarg" refType="h" fact="0.3"/>
                <dgm:constr type="tMarg" refType="h" fact="0.3"/>
                <dgm:constr type="bMarg" refType="h" fact="0.3"/>
              </dgm:constrLst>
              <dgm:ruleLst>
                <dgm:rule type="primFontSz" val="11" fact="NaN" max="NaN"/>
              </dgm:ruleLst>
            </dgm:layoutNode>
          </dgm:if>
          <dgm:else name="Name14"/>
        </dgm:choose>
      </dgm:layoutNode>
      <dgm:forEach name="Name15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  <dgm:extLst>
    <a:ext uri="{68A01E43-0DF5-4B5B-8FA6-DAF915123BFB}">
      <dgm1612:lstStyle xmlns:dgm1612="http://schemas.microsoft.com/office/drawing/2016/12/diagram">
        <a:lvl1pPr>
          <a:lnSpc>
            <a:spcPct val="100000"/>
          </a:lnSpc>
        </a:lvl1pPr>
        <a:lvl2pPr>
          <a:lnSpc>
            <a:spcPct val="100000"/>
          </a:lnSpc>
        </a:lvl2pPr>
      </dgm1612:lstStyle>
    </a:ext>
  </dgm:extLst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#8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1" y="1"/>
            <a:ext cx="4302231" cy="717867"/>
          </a:xfrm>
          <a:prstGeom prst="rect">
            <a:avLst/>
          </a:prstGeom>
        </p:spPr>
        <p:txBody>
          <a:bodyPr vert="horz" lIns="132762" tIns="66381" rIns="132762" bIns="66381" rtlCol="0"/>
          <a:lstStyle>
            <a:lvl1pPr algn="l">
              <a:defRPr sz="17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5623698" y="1"/>
            <a:ext cx="4302231" cy="717867"/>
          </a:xfrm>
          <a:prstGeom prst="rect">
            <a:avLst/>
          </a:prstGeom>
        </p:spPr>
        <p:txBody>
          <a:bodyPr vert="horz" lIns="132762" tIns="66381" rIns="132762" bIns="66381" rtlCol="0"/>
          <a:lstStyle>
            <a:lvl1pPr algn="r">
              <a:defRPr sz="1700"/>
            </a:lvl1pPr>
          </a:lstStyle>
          <a:p>
            <a:fld id="{F1FFD573-63AC-5B41-8408-C4EEFB13A200}" type="datetimeFigureOut">
              <a:rPr lang="en-US" smtClean="0"/>
              <a:t>9/17/2026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1" y="13636992"/>
            <a:ext cx="4302231" cy="717867"/>
          </a:xfrm>
          <a:prstGeom prst="rect">
            <a:avLst/>
          </a:prstGeom>
        </p:spPr>
        <p:txBody>
          <a:bodyPr vert="horz" lIns="132762" tIns="66381" rIns="132762" bIns="66381" rtlCol="0" anchor="b"/>
          <a:lstStyle>
            <a:lvl1pPr algn="l">
              <a:defRPr sz="17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5623698" y="13636992"/>
            <a:ext cx="4302231" cy="717867"/>
          </a:xfrm>
          <a:prstGeom prst="rect">
            <a:avLst/>
          </a:prstGeom>
        </p:spPr>
        <p:txBody>
          <a:bodyPr vert="horz" lIns="132762" tIns="66381" rIns="132762" bIns="66381" rtlCol="0" anchor="b"/>
          <a:lstStyle>
            <a:lvl1pPr algn="r">
              <a:defRPr sz="1700"/>
            </a:lvl1pPr>
          </a:lstStyle>
          <a:p>
            <a:fld id="{88859A18-8B6F-6247-ACFC-012F51E4C91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37725302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1" y="1"/>
            <a:ext cx="4302231" cy="717867"/>
          </a:xfrm>
          <a:prstGeom prst="rect">
            <a:avLst/>
          </a:prstGeom>
        </p:spPr>
        <p:txBody>
          <a:bodyPr vert="horz" lIns="132762" tIns="66381" rIns="132762" bIns="66381" rtlCol="0"/>
          <a:lstStyle>
            <a:lvl1pPr algn="l">
              <a:defRPr sz="17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623698" y="1"/>
            <a:ext cx="4302231" cy="717867"/>
          </a:xfrm>
          <a:prstGeom prst="rect">
            <a:avLst/>
          </a:prstGeom>
        </p:spPr>
        <p:txBody>
          <a:bodyPr vert="horz" lIns="132762" tIns="66381" rIns="132762" bIns="66381" rtlCol="0"/>
          <a:lstStyle>
            <a:lvl1pPr algn="r">
              <a:defRPr sz="1700"/>
            </a:lvl1pPr>
          </a:lstStyle>
          <a:p>
            <a:fld id="{EBD7CF49-64BB-DB4D-8FC0-A1F7B9126035}" type="datetimeFigureOut">
              <a:rPr lang="en-US" smtClean="0"/>
              <a:t>9/17/2026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79388" y="1076325"/>
            <a:ext cx="9569450" cy="5383213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132762" tIns="66381" rIns="132762" bIns="66381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92823" y="6819742"/>
            <a:ext cx="7942580" cy="6460807"/>
          </a:xfrm>
          <a:prstGeom prst="rect">
            <a:avLst/>
          </a:prstGeom>
        </p:spPr>
        <p:txBody>
          <a:bodyPr vert="horz" lIns="132762" tIns="66381" rIns="132762" bIns="66381" rtlCol="0"/>
          <a:lstStyle/>
          <a:p>
            <a:pPr lvl="0"/>
            <a:r>
              <a:rPr lang="ga-IE"/>
              <a:t>Click to edit Master text styles</a:t>
            </a:r>
          </a:p>
          <a:p>
            <a:pPr lvl="1"/>
            <a:r>
              <a:rPr lang="ga-IE"/>
              <a:t>Second level</a:t>
            </a:r>
          </a:p>
          <a:p>
            <a:pPr lvl="2"/>
            <a:r>
              <a:rPr lang="ga-IE"/>
              <a:t>Third level</a:t>
            </a:r>
          </a:p>
          <a:p>
            <a:pPr lvl="3"/>
            <a:r>
              <a:rPr lang="ga-IE"/>
              <a:t>Fourth level</a:t>
            </a:r>
          </a:p>
          <a:p>
            <a:pPr lvl="4"/>
            <a:r>
              <a:rPr lang="ga-IE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1" y="13636992"/>
            <a:ext cx="4302231" cy="717867"/>
          </a:xfrm>
          <a:prstGeom prst="rect">
            <a:avLst/>
          </a:prstGeom>
        </p:spPr>
        <p:txBody>
          <a:bodyPr vert="horz" lIns="132762" tIns="66381" rIns="132762" bIns="66381" rtlCol="0" anchor="b"/>
          <a:lstStyle>
            <a:lvl1pPr algn="l">
              <a:defRPr sz="17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623698" y="13636992"/>
            <a:ext cx="4302231" cy="717867"/>
          </a:xfrm>
          <a:prstGeom prst="rect">
            <a:avLst/>
          </a:prstGeom>
        </p:spPr>
        <p:txBody>
          <a:bodyPr vert="horz" lIns="132762" tIns="66381" rIns="132762" bIns="66381" rtlCol="0" anchor="b"/>
          <a:lstStyle>
            <a:lvl1pPr algn="r">
              <a:defRPr sz="1700"/>
            </a:lvl1pPr>
          </a:lstStyle>
          <a:p>
            <a:fld id="{778088C6-DB3F-4F41-9CC6-6728ACB4611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75904844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E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78088C6-DB3F-4F41-9CC6-6728ACB46118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9312310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50" indent="-171450">
              <a:buFontTx/>
              <a:buChar char="-"/>
            </a:pPr>
            <a:r>
              <a:rPr lang="en-IE" dirty="0"/>
              <a:t>Amblyopia/ </a:t>
            </a:r>
            <a:r>
              <a:rPr lang="en-IE" dirty="0" err="1"/>
              <a:t>astig</a:t>
            </a:r>
            <a:endParaRPr lang="en-IE" dirty="0"/>
          </a:p>
          <a:p>
            <a:pPr marL="171450" indent="-171450">
              <a:buFontTx/>
              <a:buChar char="-"/>
            </a:pPr>
            <a:r>
              <a:rPr lang="en-IE" dirty="0"/>
              <a:t>No oral </a:t>
            </a:r>
            <a:r>
              <a:rPr lang="en-IE" dirty="0" err="1"/>
              <a:t>abx</a:t>
            </a:r>
            <a:r>
              <a:rPr lang="en-IE" dirty="0"/>
              <a:t> unless </a:t>
            </a:r>
            <a:r>
              <a:rPr lang="en-IE" dirty="0" err="1"/>
              <a:t>preseptal</a:t>
            </a:r>
            <a:r>
              <a:rPr lang="en-IE" dirty="0"/>
              <a:t> cellulitis/ conjunctivitis </a:t>
            </a:r>
          </a:p>
          <a:p>
            <a:pPr marL="171450" indent="-171450">
              <a:buFontTx/>
              <a:buChar char="-"/>
            </a:pPr>
            <a:r>
              <a:rPr lang="en-IE" dirty="0"/>
              <a:t>If non resolving x 3/12, odds of resolving are minimal</a:t>
            </a:r>
          </a:p>
          <a:p>
            <a:pPr marL="171450" indent="-171450">
              <a:buFontTx/>
              <a:buChar char="-"/>
            </a:pPr>
            <a:r>
              <a:rPr lang="en-IE" dirty="0"/>
              <a:t>Needs I and c 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78088C6-DB3F-4F41-9CC6-6728ACB46118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89474167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IE" dirty="0"/>
              <a:t>Conservative x 3/12, provided no excoriation/ dacryocystocele/ conjunctivitis </a:t>
            </a:r>
          </a:p>
          <a:p>
            <a:r>
              <a:rPr lang="en-IE" dirty="0"/>
              <a:t>If any need to be seen, refer, I’ll see them urgently</a:t>
            </a:r>
          </a:p>
          <a:p>
            <a:r>
              <a:rPr lang="en-IE" dirty="0"/>
              <a:t>Need urgent surgery 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78088C6-DB3F-4F41-9CC6-6728ACB46118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97879549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IE" dirty="0"/>
              <a:t>Balloon, expanding globe</a:t>
            </a:r>
          </a:p>
          <a:p>
            <a:r>
              <a:rPr lang="en-IE" dirty="0" err="1"/>
              <a:t>Photosenstiive</a:t>
            </a:r>
            <a:r>
              <a:rPr lang="en-IE" dirty="0"/>
              <a:t>, watery, larger eye </a:t>
            </a:r>
          </a:p>
          <a:p>
            <a:endParaRPr lang="en-IE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78088C6-DB3F-4F41-9CC6-6728ACB46118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59663610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IE" dirty="0"/>
              <a:t>Ideally refer if present &gt; 6mo</a:t>
            </a:r>
          </a:p>
          <a:p>
            <a:r>
              <a:rPr lang="en-IE" dirty="0"/>
              <a:t>Operate x 1 y/o for depth perception</a:t>
            </a:r>
          </a:p>
          <a:p>
            <a:r>
              <a:rPr lang="en-IE" dirty="0"/>
              <a:t>Latest age at which functional benefit possible 15 </a:t>
            </a:r>
            <a:r>
              <a:rPr lang="en-IE" dirty="0" err="1"/>
              <a:t>mo</a:t>
            </a:r>
            <a:endParaRPr lang="en-IE" dirty="0"/>
          </a:p>
          <a:p>
            <a:r>
              <a:rPr lang="en-IE" dirty="0"/>
              <a:t>Any age for cosmesis </a:t>
            </a:r>
          </a:p>
          <a:p>
            <a:endParaRPr lang="en-IE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78088C6-DB3F-4F41-9CC6-6728ACB46118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63577555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IE" dirty="0"/>
              <a:t>3 groups- fully corrected with </a:t>
            </a:r>
            <a:r>
              <a:rPr lang="en-IE" dirty="0" err="1"/>
              <a:t>gls</a:t>
            </a:r>
            <a:r>
              <a:rPr lang="en-IE" dirty="0"/>
              <a:t>, partially or non responsive to glasses</a:t>
            </a:r>
          </a:p>
          <a:p>
            <a:r>
              <a:rPr lang="en-IE" dirty="0"/>
              <a:t>I see all 3 groups, fully </a:t>
            </a:r>
            <a:r>
              <a:rPr lang="en-IE" dirty="0" err="1"/>
              <a:t>accom</a:t>
            </a:r>
            <a:r>
              <a:rPr lang="en-IE" dirty="0"/>
              <a:t>- monitor yearly for glasses </a:t>
            </a:r>
            <a:r>
              <a:rPr lang="en-IE" dirty="0" err="1"/>
              <a:t>rx</a:t>
            </a:r>
            <a:r>
              <a:rPr lang="en-IE" dirty="0"/>
              <a:t>, partially responsive and non responsive need surgery </a:t>
            </a:r>
          </a:p>
          <a:p>
            <a:r>
              <a:rPr lang="en-IE" dirty="0"/>
              <a:t>Functionality- prevent amblyopia, restore depth perception, stop diplopia</a:t>
            </a:r>
          </a:p>
          <a:p>
            <a:r>
              <a:rPr lang="en-IE" dirty="0"/>
              <a:t>Cosmesis </a:t>
            </a:r>
          </a:p>
          <a:p>
            <a:endParaRPr lang="en-IE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78088C6-DB3F-4F41-9CC6-6728ACB46118}" type="slidenum">
              <a:rPr lang="en-US" smtClean="0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07613887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IE" dirty="0"/>
              <a:t>Peak incidence 3-5 </a:t>
            </a:r>
            <a:r>
              <a:rPr lang="en-IE" dirty="0" err="1"/>
              <a:t>yo</a:t>
            </a:r>
            <a:endParaRPr lang="en-IE" dirty="0"/>
          </a:p>
          <a:p>
            <a:r>
              <a:rPr lang="en-IE" dirty="0"/>
              <a:t>Intermittent/ constant</a:t>
            </a:r>
          </a:p>
          <a:p>
            <a:r>
              <a:rPr lang="en-IE" dirty="0"/>
              <a:t>Can cause amblyopia/ loss of stereopsis but over a longer period of time, rather than with the acute loss that happens with esotropia</a:t>
            </a:r>
          </a:p>
          <a:p>
            <a:r>
              <a:rPr lang="en-IE" dirty="0"/>
              <a:t>Historically glasses/ patching, latest evidence no benefit</a:t>
            </a:r>
          </a:p>
          <a:p>
            <a:r>
              <a:rPr lang="en-IE" dirty="0"/>
              <a:t>Only corrective measure is surgery </a:t>
            </a:r>
          </a:p>
          <a:p>
            <a:endParaRPr lang="en-IE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78088C6-DB3F-4F41-9CC6-6728ACB46118}" type="slidenum">
              <a:rPr lang="en-US" smtClean="0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08481233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E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78088C6-DB3F-4F41-9CC6-6728ACB46118}" type="slidenum">
              <a:rPr lang="en-US" smtClean="0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96217798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  <a:p>
            <a:endParaRPr lang="en-IE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78088C6-DB3F-4F41-9CC6-6728ACB46118}" type="slidenum">
              <a:rPr lang="en-US" smtClean="0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5546514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bg>
      <p:bgPr>
        <a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854122" y="1012772"/>
            <a:ext cx="6149187" cy="867133"/>
          </a:xfrm>
        </p:spPr>
        <p:txBody>
          <a:bodyPr lIns="0" anchor="t" anchorCtr="0">
            <a:normAutofit/>
          </a:bodyPr>
          <a:lstStyle>
            <a:lvl1pPr algn="l">
              <a:defRPr sz="2000">
                <a:solidFill>
                  <a:schemeClr val="bg1"/>
                </a:solidFill>
                <a:latin typeface="Century Gothic" panose="020B0502020202020204" pitchFamily="34" charset="0"/>
                <a:ea typeface="Verdana" panose="020B0604030504040204" pitchFamily="34" charset="0"/>
              </a:defRPr>
            </a:lvl1pPr>
          </a:lstStyle>
          <a:p>
            <a:r>
              <a:rPr lang="ga-IE" dirty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54122" y="1498177"/>
            <a:ext cx="6149186" cy="966655"/>
          </a:xfrm>
        </p:spPr>
        <p:txBody>
          <a:bodyPr lIns="0">
            <a:normAutofit/>
          </a:bodyPr>
          <a:lstStyle>
            <a:lvl1pPr marL="0" indent="0" algn="l">
              <a:buNone/>
              <a:defRPr sz="1600" b="0" i="0">
                <a:solidFill>
                  <a:schemeClr val="bg1"/>
                </a:solidFill>
                <a:latin typeface="Century Gothic" panose="020B050202020202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GB"/>
              <a:t>Click to edit Master subtitle style</a:t>
            </a:r>
            <a:endParaRPr lang="en-US" dirty="0"/>
          </a:p>
        </p:txBody>
      </p:sp>
      <p:sp>
        <p:nvSpPr>
          <p:cNvPr id="7" name="Footer Placeholder 4">
            <a:extLst>
              <a:ext uri="{FF2B5EF4-FFF2-40B4-BE49-F238E27FC236}">
                <a16:creationId xmlns:a16="http://schemas.microsoft.com/office/drawing/2014/main" id="{E8AF3428-9D3B-4A7B-B7C5-B7CC51E4C599}"/>
              </a:ext>
            </a:extLst>
          </p:cNvPr>
          <p:cNvSpPr txBox="1">
            <a:spLocks/>
          </p:cNvSpPr>
          <p:nvPr userDrawn="1"/>
        </p:nvSpPr>
        <p:spPr>
          <a:xfrm>
            <a:off x="229609" y="4530326"/>
            <a:ext cx="5950474" cy="236937"/>
          </a:xfrm>
          <a:prstGeom prst="rect">
            <a:avLst/>
          </a:prstGeom>
        </p:spPr>
        <p:txBody>
          <a:bodyPr vert="horz" lIns="0" tIns="34290" rIns="68580" bIns="3429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800" b="0" i="0" kern="1200">
                <a:solidFill>
                  <a:schemeClr val="tx1">
                    <a:lumMod val="65000"/>
                    <a:lumOff val="35000"/>
                  </a:schemeClr>
                </a:solidFill>
                <a:latin typeface="Open Sans" pitchFamily="34" charset="0"/>
                <a:ea typeface="Open Sans" pitchFamily="34" charset="0"/>
                <a:cs typeface="Open Sans" pitchFamily="34" charset="0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defRPr/>
            </a:pPr>
            <a:r>
              <a:rPr lang="en-IE" sz="750" b="0" i="0" dirty="0">
                <a:solidFill>
                  <a:schemeClr val="bg1">
                    <a:lumMod val="50000"/>
                  </a:schemeClr>
                </a:solidFill>
                <a:latin typeface="Century Gothic" panose="020B0502020202020204" pitchFamily="34" charset="0"/>
                <a:ea typeface="Verdana" panose="020B0604030504040204" pitchFamily="34" charset="0"/>
                <a:cs typeface="Arial"/>
              </a:rPr>
              <a:t>Internal use only by approved personnel.  Unpublished Work © Beacon Hospital. All rights Reserved. In Strict Confidence. </a:t>
            </a:r>
          </a:p>
        </p:txBody>
      </p:sp>
      <p:sp>
        <p:nvSpPr>
          <p:cNvPr id="8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265997" y="4786722"/>
            <a:ext cx="2133600" cy="203908"/>
          </a:xfrm>
        </p:spPr>
        <p:txBody>
          <a:bodyPr/>
          <a:lstStyle/>
          <a:p>
            <a:fld id="{8261ACF1-7EB5-A94B-A38A-B3243CD45D89}" type="slidenum">
              <a:rPr lang="en-US" smtClean="0"/>
              <a:t>‹#›</a:t>
            </a:fld>
            <a:endParaRPr lang="en-US" dirty="0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F8306824-2FC3-49D1-9221-EE77AA0E4007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6301099" y="4321843"/>
            <a:ext cx="2206087" cy="5668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2512562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09443" y="898620"/>
            <a:ext cx="8229600" cy="3394472"/>
          </a:xfrm>
        </p:spPr>
        <p:txBody>
          <a:bodyPr lIns="0">
            <a:normAutofit/>
          </a:bodyPr>
          <a:lstStyle>
            <a:lvl1pPr marL="0" indent="0">
              <a:buClr>
                <a:srgbClr val="006199"/>
              </a:buClr>
              <a:buFontTx/>
              <a:buNone/>
              <a:defRPr sz="1600" b="0" i="0">
                <a:solidFill>
                  <a:schemeClr val="tx1"/>
                </a:solidFill>
                <a:latin typeface="Century Gothic" panose="020B050202020202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  <a:lvl2pPr marL="914400" indent="-457200">
              <a:buClr>
                <a:srgbClr val="006199"/>
              </a:buClr>
              <a:buFont typeface="Arial"/>
              <a:buChar char="•"/>
              <a:defRPr sz="1600" b="0" i="0">
                <a:solidFill>
                  <a:schemeClr val="tx1"/>
                </a:solidFill>
                <a:latin typeface="Century Gothic" panose="020B050202020202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2pPr>
            <a:lvl3pPr marL="914400" indent="0">
              <a:buFontTx/>
              <a:buNone/>
              <a:defRPr b="0" i="0">
                <a:solidFill>
                  <a:schemeClr val="tx1"/>
                </a:solidFill>
                <a:latin typeface="Calibri Light"/>
                <a:cs typeface="Calibri Light"/>
              </a:defRPr>
            </a:lvl3pPr>
            <a:lvl4pPr marL="1371600" indent="0">
              <a:buFontTx/>
              <a:buNone/>
              <a:defRPr b="0" i="0">
                <a:solidFill>
                  <a:schemeClr val="tx1"/>
                </a:solidFill>
                <a:latin typeface="Calibri Light"/>
                <a:cs typeface="Calibri Light"/>
              </a:defRPr>
            </a:lvl4pPr>
            <a:lvl5pPr marL="1828800" indent="0">
              <a:buFontTx/>
              <a:buNone/>
              <a:defRPr b="0" i="0">
                <a:solidFill>
                  <a:schemeClr val="tx1"/>
                </a:solidFill>
                <a:latin typeface="Calibri Light"/>
                <a:cs typeface="Calibri Light"/>
              </a:defRPr>
            </a:lvl5pPr>
          </a:lstStyle>
          <a:p>
            <a:pPr lvl="0"/>
            <a:r>
              <a:rPr lang="en-GB" dirty="0"/>
              <a:t>Click to edit Master text styles</a:t>
            </a:r>
          </a:p>
          <a:p>
            <a:pPr lvl="1"/>
            <a:r>
              <a:rPr lang="en-GB" dirty="0"/>
              <a:t>Second level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229609" y="4767263"/>
            <a:ext cx="2133600" cy="203908"/>
          </a:xfrm>
        </p:spPr>
        <p:txBody>
          <a:bodyPr/>
          <a:lstStyle/>
          <a:p>
            <a:fld id="{8261ACF1-7EB5-A94B-A38A-B3243CD45D89}" type="slidenum">
              <a:rPr lang="en-US" smtClean="0"/>
              <a:t>‹#›</a:t>
            </a:fld>
            <a:endParaRPr lang="en-US"/>
          </a:p>
        </p:txBody>
      </p:sp>
      <p:sp>
        <p:nvSpPr>
          <p:cNvPr id="11" name="Title 1"/>
          <p:cNvSpPr>
            <a:spLocks noGrp="1"/>
          </p:cNvSpPr>
          <p:nvPr>
            <p:ph type="title" hasCustomPrompt="1"/>
          </p:nvPr>
        </p:nvSpPr>
        <p:spPr>
          <a:xfrm>
            <a:off x="509443" y="4522"/>
            <a:ext cx="8229600" cy="638319"/>
          </a:xfrm>
        </p:spPr>
        <p:txBody>
          <a:bodyPr lIns="0">
            <a:normAutofit/>
          </a:bodyPr>
          <a:lstStyle>
            <a:lvl1pPr algn="l">
              <a:defRPr sz="2000">
                <a:solidFill>
                  <a:srgbClr val="1C73BE"/>
                </a:solidFill>
                <a:latin typeface="Century Gothic" panose="020B050202020202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</a:lstStyle>
          <a:p>
            <a:r>
              <a:rPr lang="ga-IE" dirty="0"/>
              <a:t>Click To Edit Master Title Style</a:t>
            </a:r>
            <a:endParaRPr lang="en-US" dirty="0"/>
          </a:p>
        </p:txBody>
      </p:sp>
      <p:cxnSp>
        <p:nvCxnSpPr>
          <p:cNvPr id="12" name="Straight Connector 11"/>
          <p:cNvCxnSpPr>
            <a:cxnSpLocks/>
          </p:cNvCxnSpPr>
          <p:nvPr userDrawn="1"/>
        </p:nvCxnSpPr>
        <p:spPr>
          <a:xfrm>
            <a:off x="509443" y="542392"/>
            <a:ext cx="8636776" cy="0"/>
          </a:xfrm>
          <a:prstGeom prst="line">
            <a:avLst/>
          </a:prstGeom>
          <a:ln w="9525" cmpd="sng">
            <a:solidFill>
              <a:srgbClr val="1C73BE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8" name="Picture 7">
            <a:extLst>
              <a:ext uri="{FF2B5EF4-FFF2-40B4-BE49-F238E27FC236}">
                <a16:creationId xmlns:a16="http://schemas.microsoft.com/office/drawing/2014/main" id="{4CA0C8CC-452A-D747-ABEA-2263BCAC105B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/>
          <a:srcRect l="-276" t="17085" r="276" b="16917"/>
          <a:stretch/>
        </p:blipFill>
        <p:spPr>
          <a:xfrm>
            <a:off x="7243010" y="4660232"/>
            <a:ext cx="1491916" cy="3109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33303054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k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09443" y="898620"/>
            <a:ext cx="8229600" cy="3394472"/>
          </a:xfrm>
        </p:spPr>
        <p:txBody>
          <a:bodyPr lIns="0">
            <a:normAutofit/>
          </a:bodyPr>
          <a:lstStyle>
            <a:lvl1pPr marL="0" indent="0">
              <a:buClr>
                <a:srgbClr val="006199"/>
              </a:buClr>
              <a:buFontTx/>
              <a:buNone/>
              <a:defRPr sz="1600" b="0" i="0">
                <a:solidFill>
                  <a:schemeClr val="tx1"/>
                </a:solidFill>
                <a:latin typeface="Century Gothic" panose="020B050202020202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  <a:lvl2pPr marL="914400" indent="-457200">
              <a:buClr>
                <a:srgbClr val="006199"/>
              </a:buClr>
              <a:buFont typeface="Arial"/>
              <a:buChar char="•"/>
              <a:defRPr sz="1600" b="0" i="0">
                <a:solidFill>
                  <a:schemeClr val="tx1"/>
                </a:solidFill>
                <a:latin typeface="Century Gothic" panose="020B050202020202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2pPr>
            <a:lvl3pPr marL="914400" indent="0">
              <a:buFontTx/>
              <a:buNone/>
              <a:defRPr b="0" i="0">
                <a:solidFill>
                  <a:schemeClr val="tx1"/>
                </a:solidFill>
                <a:latin typeface="Calibri Light"/>
                <a:cs typeface="Calibri Light"/>
              </a:defRPr>
            </a:lvl3pPr>
            <a:lvl4pPr marL="1371600" indent="0">
              <a:buFontTx/>
              <a:buNone/>
              <a:defRPr b="0" i="0">
                <a:solidFill>
                  <a:schemeClr val="tx1"/>
                </a:solidFill>
                <a:latin typeface="Calibri Light"/>
                <a:cs typeface="Calibri Light"/>
              </a:defRPr>
            </a:lvl4pPr>
            <a:lvl5pPr marL="1828800" indent="0">
              <a:buFontTx/>
              <a:buNone/>
              <a:defRPr b="0" i="0">
                <a:solidFill>
                  <a:schemeClr val="tx1"/>
                </a:solidFill>
                <a:latin typeface="Calibri Light"/>
                <a:cs typeface="Calibri Light"/>
              </a:defRPr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229609" y="4767263"/>
            <a:ext cx="2133600" cy="203908"/>
          </a:xfrm>
        </p:spPr>
        <p:txBody>
          <a:bodyPr/>
          <a:lstStyle/>
          <a:p>
            <a:fld id="{8261ACF1-7EB5-A94B-A38A-B3243CD45D89}" type="slidenum">
              <a:rPr lang="en-US" smtClean="0"/>
              <a:t>‹#›</a:t>
            </a:fld>
            <a:endParaRPr lang="en-US"/>
          </a:p>
        </p:txBody>
      </p:sp>
      <p:sp>
        <p:nvSpPr>
          <p:cNvPr id="11" name="Title 1"/>
          <p:cNvSpPr>
            <a:spLocks noGrp="1"/>
          </p:cNvSpPr>
          <p:nvPr>
            <p:ph type="title" hasCustomPrompt="1"/>
          </p:nvPr>
        </p:nvSpPr>
        <p:spPr>
          <a:xfrm>
            <a:off x="509443" y="4522"/>
            <a:ext cx="8229600" cy="638319"/>
          </a:xfrm>
        </p:spPr>
        <p:txBody>
          <a:bodyPr lIns="0">
            <a:normAutofit/>
          </a:bodyPr>
          <a:lstStyle>
            <a:lvl1pPr algn="l">
              <a:defRPr sz="2000">
                <a:solidFill>
                  <a:srgbClr val="1C73BE"/>
                </a:solidFill>
                <a:latin typeface="Century Gothic" panose="020B050202020202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</a:lstStyle>
          <a:p>
            <a:r>
              <a:rPr lang="ga-IE" dirty="0"/>
              <a:t>Click To Edit Master Title Style</a:t>
            </a:r>
            <a:endParaRPr lang="en-US" dirty="0"/>
          </a:p>
        </p:txBody>
      </p:sp>
      <p:cxnSp>
        <p:nvCxnSpPr>
          <p:cNvPr id="12" name="Straight Connector 11"/>
          <p:cNvCxnSpPr>
            <a:cxnSpLocks/>
          </p:cNvCxnSpPr>
          <p:nvPr userDrawn="1"/>
        </p:nvCxnSpPr>
        <p:spPr>
          <a:xfrm>
            <a:off x="509443" y="542392"/>
            <a:ext cx="8636776" cy="0"/>
          </a:xfrm>
          <a:prstGeom prst="line">
            <a:avLst/>
          </a:prstGeom>
          <a:ln w="9525" cmpd="sng">
            <a:solidFill>
              <a:srgbClr val="1C73BE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8" name="Picture 7">
            <a:extLst>
              <a:ext uri="{FF2B5EF4-FFF2-40B4-BE49-F238E27FC236}">
                <a16:creationId xmlns:a16="http://schemas.microsoft.com/office/drawing/2014/main" id="{4CA0C8CC-452A-D747-ABEA-2263BCAC105B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/>
          <a:srcRect l="-276" t="17085" r="276" b="16917"/>
          <a:stretch/>
        </p:blipFill>
        <p:spPr>
          <a:xfrm>
            <a:off x="7243010" y="4660232"/>
            <a:ext cx="1491916" cy="3109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455221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k no Lin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09443" y="898620"/>
            <a:ext cx="8229600" cy="3394472"/>
          </a:xfrm>
        </p:spPr>
        <p:txBody>
          <a:bodyPr lIns="0">
            <a:normAutofit/>
          </a:bodyPr>
          <a:lstStyle>
            <a:lvl1pPr marL="0" indent="0">
              <a:buClr>
                <a:srgbClr val="006199"/>
              </a:buClr>
              <a:buFontTx/>
              <a:buNone/>
              <a:defRPr sz="1600" b="0" i="0">
                <a:solidFill>
                  <a:schemeClr val="tx1"/>
                </a:solidFill>
                <a:latin typeface="Century Gothic" panose="020B050202020202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  <a:lvl2pPr marL="914400" indent="-457200">
              <a:buClr>
                <a:srgbClr val="006199"/>
              </a:buClr>
              <a:buFont typeface="Arial"/>
              <a:buChar char="•"/>
              <a:defRPr sz="1600" b="0" i="0">
                <a:solidFill>
                  <a:schemeClr val="tx1"/>
                </a:solidFill>
                <a:latin typeface="Century Gothic" panose="020B050202020202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2pPr>
            <a:lvl3pPr marL="914400" indent="0">
              <a:buFontTx/>
              <a:buNone/>
              <a:defRPr b="0" i="0">
                <a:solidFill>
                  <a:schemeClr val="tx1"/>
                </a:solidFill>
                <a:latin typeface="Calibri Light"/>
                <a:cs typeface="Calibri Light"/>
              </a:defRPr>
            </a:lvl3pPr>
            <a:lvl4pPr marL="1371600" indent="0">
              <a:buFontTx/>
              <a:buNone/>
              <a:defRPr b="0" i="0">
                <a:solidFill>
                  <a:schemeClr val="tx1"/>
                </a:solidFill>
                <a:latin typeface="Calibri Light"/>
                <a:cs typeface="Calibri Light"/>
              </a:defRPr>
            </a:lvl4pPr>
            <a:lvl5pPr marL="1828800" indent="0">
              <a:buFontTx/>
              <a:buNone/>
              <a:defRPr b="0" i="0">
                <a:solidFill>
                  <a:schemeClr val="tx1"/>
                </a:solidFill>
                <a:latin typeface="Calibri Light"/>
                <a:cs typeface="Calibri Light"/>
              </a:defRPr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229609" y="4767263"/>
            <a:ext cx="2133600" cy="203908"/>
          </a:xfrm>
        </p:spPr>
        <p:txBody>
          <a:bodyPr/>
          <a:lstStyle/>
          <a:p>
            <a:fld id="{8261ACF1-7EB5-A94B-A38A-B3243CD45D89}" type="slidenum">
              <a:rPr lang="en-US" smtClean="0"/>
              <a:t>‹#›</a:t>
            </a:fld>
            <a:endParaRPr lang="en-US"/>
          </a:p>
        </p:txBody>
      </p:sp>
      <p:sp>
        <p:nvSpPr>
          <p:cNvPr id="11" name="Title 1"/>
          <p:cNvSpPr>
            <a:spLocks noGrp="1"/>
          </p:cNvSpPr>
          <p:nvPr>
            <p:ph type="title" hasCustomPrompt="1"/>
          </p:nvPr>
        </p:nvSpPr>
        <p:spPr>
          <a:xfrm>
            <a:off x="509443" y="4522"/>
            <a:ext cx="8229600" cy="638319"/>
          </a:xfrm>
        </p:spPr>
        <p:txBody>
          <a:bodyPr lIns="0">
            <a:normAutofit/>
          </a:bodyPr>
          <a:lstStyle>
            <a:lvl1pPr algn="l">
              <a:defRPr sz="2000">
                <a:solidFill>
                  <a:srgbClr val="1C73BE"/>
                </a:solidFill>
                <a:latin typeface="Century Gothic" panose="020B050202020202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</a:lstStyle>
          <a:p>
            <a:r>
              <a:rPr lang="ga-IE" dirty="0"/>
              <a:t>Click To Edit Master Title Style</a:t>
            </a:r>
            <a:endParaRPr lang="en-US" dirty="0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4CA0C8CC-452A-D747-ABEA-2263BCAC105B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/>
          <a:srcRect l="-276" t="17085" r="276" b="16917"/>
          <a:stretch/>
        </p:blipFill>
        <p:spPr>
          <a:xfrm>
            <a:off x="7243010" y="4660232"/>
            <a:ext cx="1491916" cy="3109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5608239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k no line no logo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09443" y="898620"/>
            <a:ext cx="8229600" cy="3394472"/>
          </a:xfrm>
        </p:spPr>
        <p:txBody>
          <a:bodyPr lIns="0">
            <a:normAutofit/>
          </a:bodyPr>
          <a:lstStyle>
            <a:lvl1pPr marL="0" indent="0">
              <a:buClr>
                <a:srgbClr val="006199"/>
              </a:buClr>
              <a:buFontTx/>
              <a:buNone/>
              <a:defRPr sz="1600" b="0" i="0">
                <a:solidFill>
                  <a:schemeClr val="tx1"/>
                </a:solidFill>
                <a:latin typeface="Century Gothic" panose="020B050202020202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  <a:lvl2pPr marL="914400" indent="-457200">
              <a:buClr>
                <a:srgbClr val="006199"/>
              </a:buClr>
              <a:buFont typeface="Arial"/>
              <a:buChar char="•"/>
              <a:defRPr sz="1600" b="0" i="0">
                <a:solidFill>
                  <a:schemeClr val="tx1"/>
                </a:solidFill>
                <a:latin typeface="Century Gothic" panose="020B050202020202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2pPr>
            <a:lvl3pPr marL="914400" indent="0">
              <a:buFontTx/>
              <a:buNone/>
              <a:defRPr b="0" i="0">
                <a:solidFill>
                  <a:schemeClr val="tx1"/>
                </a:solidFill>
                <a:latin typeface="Calibri Light"/>
                <a:cs typeface="Calibri Light"/>
              </a:defRPr>
            </a:lvl3pPr>
            <a:lvl4pPr marL="1371600" indent="0">
              <a:buFontTx/>
              <a:buNone/>
              <a:defRPr b="0" i="0">
                <a:solidFill>
                  <a:schemeClr val="tx1"/>
                </a:solidFill>
                <a:latin typeface="Calibri Light"/>
                <a:cs typeface="Calibri Light"/>
              </a:defRPr>
            </a:lvl4pPr>
            <a:lvl5pPr marL="1828800" indent="0">
              <a:buFontTx/>
              <a:buNone/>
              <a:defRPr b="0" i="0">
                <a:solidFill>
                  <a:schemeClr val="tx1"/>
                </a:solidFill>
                <a:latin typeface="Calibri Light"/>
                <a:cs typeface="Calibri Light"/>
              </a:defRPr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229609" y="4767263"/>
            <a:ext cx="2133600" cy="203908"/>
          </a:xfrm>
        </p:spPr>
        <p:txBody>
          <a:bodyPr/>
          <a:lstStyle/>
          <a:p>
            <a:fld id="{8261ACF1-7EB5-A94B-A38A-B3243CD45D89}" type="slidenum">
              <a:rPr lang="en-US" smtClean="0"/>
              <a:t>‹#›</a:t>
            </a:fld>
            <a:endParaRPr lang="en-US"/>
          </a:p>
        </p:txBody>
      </p:sp>
      <p:sp>
        <p:nvSpPr>
          <p:cNvPr id="11" name="Title 1"/>
          <p:cNvSpPr>
            <a:spLocks noGrp="1"/>
          </p:cNvSpPr>
          <p:nvPr>
            <p:ph type="title" hasCustomPrompt="1"/>
          </p:nvPr>
        </p:nvSpPr>
        <p:spPr>
          <a:xfrm>
            <a:off x="509443" y="4522"/>
            <a:ext cx="8229600" cy="638319"/>
          </a:xfrm>
        </p:spPr>
        <p:txBody>
          <a:bodyPr lIns="0">
            <a:normAutofit/>
          </a:bodyPr>
          <a:lstStyle>
            <a:lvl1pPr algn="l">
              <a:defRPr sz="2000">
                <a:solidFill>
                  <a:srgbClr val="1C73BE"/>
                </a:solidFill>
                <a:latin typeface="Century Gothic" panose="020B050202020202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</a:lstStyle>
          <a:p>
            <a:r>
              <a:rPr lang="ga-IE" dirty="0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1709392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Bullets Conten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09443" y="851386"/>
            <a:ext cx="8229600" cy="3394472"/>
          </a:xfrm>
        </p:spPr>
        <p:txBody>
          <a:bodyPr lIns="0"/>
          <a:lstStyle>
            <a:lvl1pPr>
              <a:buClr>
                <a:srgbClr val="1C73BE"/>
              </a:buClr>
              <a:defRPr sz="1800" b="0" i="0">
                <a:solidFill>
                  <a:schemeClr val="tx1"/>
                </a:solidFill>
                <a:latin typeface="Century Gothic" panose="020B050202020202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  <a:lvl2pPr>
              <a:defRPr sz="1800" b="0" i="0">
                <a:solidFill>
                  <a:schemeClr val="tx1"/>
                </a:solidFill>
                <a:latin typeface="Century Gothic" panose="020B050202020202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2pPr>
            <a:lvl3pPr>
              <a:defRPr sz="1400" b="0" i="0">
                <a:solidFill>
                  <a:schemeClr val="tx1"/>
                </a:solidFill>
                <a:latin typeface="Century Gothic" panose="020B050202020202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3pPr>
            <a:lvl4pPr>
              <a:defRPr sz="1400" b="0" i="0">
                <a:solidFill>
                  <a:schemeClr val="tx1"/>
                </a:solidFill>
                <a:latin typeface="Century Gothic" panose="020B050202020202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4pPr>
            <a:lvl5pPr>
              <a:defRPr sz="1400" b="0" i="0">
                <a:solidFill>
                  <a:schemeClr val="tx1"/>
                </a:solidFill>
                <a:latin typeface="Century Gothic" panose="020B050202020202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229609" y="4767263"/>
            <a:ext cx="2133600" cy="203908"/>
          </a:xfrm>
        </p:spPr>
        <p:txBody>
          <a:bodyPr/>
          <a:lstStyle/>
          <a:p>
            <a:fld id="{8261ACF1-7EB5-A94B-A38A-B3243CD45D89}" type="slidenum">
              <a:rPr lang="en-US" smtClean="0"/>
              <a:t>‹#›</a:t>
            </a:fld>
            <a:endParaRPr lang="en-US"/>
          </a:p>
        </p:txBody>
      </p:sp>
      <p:sp>
        <p:nvSpPr>
          <p:cNvPr id="8" name="Title 1"/>
          <p:cNvSpPr>
            <a:spLocks noGrp="1"/>
          </p:cNvSpPr>
          <p:nvPr>
            <p:ph type="title" hasCustomPrompt="1"/>
          </p:nvPr>
        </p:nvSpPr>
        <p:spPr>
          <a:xfrm>
            <a:off x="509443" y="4522"/>
            <a:ext cx="8229600" cy="638319"/>
          </a:xfrm>
        </p:spPr>
        <p:txBody>
          <a:bodyPr lIns="0">
            <a:normAutofit/>
          </a:bodyPr>
          <a:lstStyle>
            <a:lvl1pPr algn="l">
              <a:defRPr sz="2000">
                <a:solidFill>
                  <a:srgbClr val="1C73BE"/>
                </a:solidFill>
                <a:latin typeface="Century Gothic" panose="020B050202020202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</a:lstStyle>
          <a:p>
            <a:r>
              <a:rPr lang="ga-IE" dirty="0"/>
              <a:t>Click To Edit Master Title Style</a:t>
            </a:r>
            <a:endParaRPr lang="en-US" dirty="0"/>
          </a:p>
        </p:txBody>
      </p:sp>
      <p:cxnSp>
        <p:nvCxnSpPr>
          <p:cNvPr id="12" name="Straight Connector 11"/>
          <p:cNvCxnSpPr>
            <a:cxnSpLocks/>
          </p:cNvCxnSpPr>
          <p:nvPr userDrawn="1"/>
        </p:nvCxnSpPr>
        <p:spPr>
          <a:xfrm>
            <a:off x="509443" y="542392"/>
            <a:ext cx="8634557" cy="0"/>
          </a:xfrm>
          <a:prstGeom prst="line">
            <a:avLst/>
          </a:prstGeom>
          <a:ln w="9525" cmpd="sng">
            <a:solidFill>
              <a:srgbClr val="1C73BE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10" name="Picture 9">
            <a:extLst>
              <a:ext uri="{FF2B5EF4-FFF2-40B4-BE49-F238E27FC236}">
                <a16:creationId xmlns:a16="http://schemas.microsoft.com/office/drawing/2014/main" id="{007086AC-0EB4-9941-863D-F6DCC4876053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/>
          <a:srcRect l="-276" t="17085" r="276" b="16917"/>
          <a:stretch/>
        </p:blipFill>
        <p:spPr>
          <a:xfrm>
            <a:off x="7243010" y="4660232"/>
            <a:ext cx="1491916" cy="3109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54780027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Header">
    <p:bg>
      <p:bgPr>
        <a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itle 1"/>
          <p:cNvSpPr>
            <a:spLocks noGrp="1"/>
          </p:cNvSpPr>
          <p:nvPr>
            <p:ph type="ctrTitle" hasCustomPrompt="1"/>
          </p:nvPr>
        </p:nvSpPr>
        <p:spPr>
          <a:xfrm>
            <a:off x="910619" y="1012772"/>
            <a:ext cx="6149187" cy="867133"/>
          </a:xfrm>
        </p:spPr>
        <p:txBody>
          <a:bodyPr lIns="0" anchor="t" anchorCtr="0">
            <a:normAutofit/>
          </a:bodyPr>
          <a:lstStyle>
            <a:lvl1pPr algn="l">
              <a:defRPr sz="2400">
                <a:solidFill>
                  <a:schemeClr val="bg1"/>
                </a:solidFill>
                <a:latin typeface="Century Gothic" panose="020B0502020202020204" pitchFamily="34" charset="0"/>
                <a:ea typeface="Verdana" panose="020B0604030504040204" pitchFamily="34" charset="0"/>
              </a:defRPr>
            </a:lvl1pPr>
          </a:lstStyle>
          <a:p>
            <a:r>
              <a:rPr lang="ga-IE" dirty="0"/>
              <a:t>CLICK TO EDIT MASTER TITLE STYLE</a:t>
            </a:r>
            <a:endParaRPr lang="en-US" dirty="0"/>
          </a:p>
        </p:txBody>
      </p:sp>
      <p:sp>
        <p:nvSpPr>
          <p:cNvPr id="12" name="Subtitle 2"/>
          <p:cNvSpPr>
            <a:spLocks noGrp="1"/>
          </p:cNvSpPr>
          <p:nvPr>
            <p:ph type="subTitle" idx="1"/>
          </p:nvPr>
        </p:nvSpPr>
        <p:spPr>
          <a:xfrm>
            <a:off x="910619" y="1489418"/>
            <a:ext cx="6149186" cy="966655"/>
          </a:xfrm>
        </p:spPr>
        <p:txBody>
          <a:bodyPr lIns="0">
            <a:normAutofit/>
          </a:bodyPr>
          <a:lstStyle>
            <a:lvl1pPr marL="0" indent="0" algn="l">
              <a:buNone/>
              <a:defRPr sz="1800" b="0" i="0">
                <a:solidFill>
                  <a:schemeClr val="bg1"/>
                </a:solidFill>
                <a:latin typeface="Century Gothic" panose="020B050202020202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GB"/>
              <a:t>Click to edit Master subtitle style</a:t>
            </a:r>
            <a:endParaRPr lang="en-US" dirty="0"/>
          </a:p>
        </p:txBody>
      </p:sp>
      <p:sp>
        <p:nvSpPr>
          <p:cNvPr id="8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229609" y="4767263"/>
            <a:ext cx="2133600" cy="203908"/>
          </a:xfrm>
        </p:spPr>
        <p:txBody>
          <a:bodyPr/>
          <a:lstStyle/>
          <a:p>
            <a:fld id="{8261ACF1-7EB5-A94B-A38A-B3243CD45D89}" type="slidenum">
              <a:rPr lang="en-US" smtClean="0"/>
              <a:t>‹#›</a:t>
            </a:fld>
            <a:endParaRPr lang="en-US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B2E61170-1BF9-4C1F-BEC1-1DDDF562C98B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6301099" y="4321843"/>
            <a:ext cx="2206087" cy="5668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5655069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509443" y="856441"/>
            <a:ext cx="3734527" cy="3394472"/>
          </a:xfrm>
        </p:spPr>
        <p:txBody>
          <a:bodyPr lIns="0"/>
          <a:lstStyle>
            <a:lvl1pPr>
              <a:buClr>
                <a:srgbClr val="1C73BE"/>
              </a:buClr>
              <a:defRPr sz="1600" b="0" i="0">
                <a:latin typeface="Century Gothic" panose="020B050202020202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  <a:lvl2pPr>
              <a:defRPr sz="1600" b="0" i="0">
                <a:latin typeface="Century Gothic" panose="020B050202020202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2pPr>
            <a:lvl3pPr>
              <a:defRPr sz="1400" b="0" i="0">
                <a:latin typeface="Century Gothic" panose="020B050202020202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3pPr>
            <a:lvl4pPr>
              <a:defRPr sz="1400" b="0" i="0">
                <a:latin typeface="Century Gothic" panose="020B050202020202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4pPr>
            <a:lvl5pPr>
              <a:defRPr sz="1400" b="0" i="0">
                <a:latin typeface="Century Gothic" panose="020B050202020202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11" name="Content Placeholder 2"/>
          <p:cNvSpPr>
            <a:spLocks noGrp="1"/>
          </p:cNvSpPr>
          <p:nvPr>
            <p:ph sz="half" idx="13"/>
          </p:nvPr>
        </p:nvSpPr>
        <p:spPr>
          <a:xfrm>
            <a:off x="4291496" y="856441"/>
            <a:ext cx="3734527" cy="3394472"/>
          </a:xfrm>
        </p:spPr>
        <p:txBody>
          <a:bodyPr lIns="0"/>
          <a:lstStyle>
            <a:lvl1pPr>
              <a:buClr>
                <a:srgbClr val="1C73BE"/>
              </a:buClr>
              <a:defRPr sz="1600" b="0" i="0">
                <a:latin typeface="Century Gothic" panose="020B050202020202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  <a:lvl2pPr>
              <a:defRPr sz="1600" b="0" i="0">
                <a:latin typeface="Century Gothic" panose="020B050202020202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2pPr>
            <a:lvl3pPr>
              <a:defRPr sz="1400" b="0" i="0">
                <a:latin typeface="Century Gothic" panose="020B050202020202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3pPr>
            <a:lvl4pPr>
              <a:defRPr sz="1400" b="0" i="0">
                <a:latin typeface="Century Gothic" panose="020B050202020202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4pPr>
            <a:lvl5pPr>
              <a:defRPr sz="1400" b="0" i="0">
                <a:latin typeface="Century Gothic" panose="020B050202020202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8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229609" y="4767263"/>
            <a:ext cx="2133600" cy="203908"/>
          </a:xfrm>
        </p:spPr>
        <p:txBody>
          <a:bodyPr/>
          <a:lstStyle/>
          <a:p>
            <a:fld id="{8261ACF1-7EB5-A94B-A38A-B3243CD45D89}" type="slidenum">
              <a:rPr lang="en-US" smtClean="0"/>
              <a:t>‹#›</a:t>
            </a:fld>
            <a:endParaRPr lang="en-US"/>
          </a:p>
        </p:txBody>
      </p:sp>
      <p:sp>
        <p:nvSpPr>
          <p:cNvPr id="9" name="Title 1"/>
          <p:cNvSpPr>
            <a:spLocks noGrp="1"/>
          </p:cNvSpPr>
          <p:nvPr>
            <p:ph type="title" hasCustomPrompt="1"/>
          </p:nvPr>
        </p:nvSpPr>
        <p:spPr>
          <a:xfrm>
            <a:off x="509443" y="4522"/>
            <a:ext cx="8229600" cy="638319"/>
          </a:xfrm>
        </p:spPr>
        <p:txBody>
          <a:bodyPr lIns="0">
            <a:normAutofit/>
          </a:bodyPr>
          <a:lstStyle>
            <a:lvl1pPr algn="l">
              <a:defRPr sz="2000">
                <a:solidFill>
                  <a:srgbClr val="1C73BE"/>
                </a:solidFill>
                <a:latin typeface="Century Gothic" panose="020B050202020202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</a:lstStyle>
          <a:p>
            <a:r>
              <a:rPr lang="ga-IE" dirty="0"/>
              <a:t>Click To Edit Master Title Style</a:t>
            </a:r>
            <a:endParaRPr lang="en-US" dirty="0"/>
          </a:p>
        </p:txBody>
      </p:sp>
      <p:cxnSp>
        <p:nvCxnSpPr>
          <p:cNvPr id="13" name="Straight Connector 12"/>
          <p:cNvCxnSpPr>
            <a:cxnSpLocks/>
          </p:cNvCxnSpPr>
          <p:nvPr userDrawn="1"/>
        </p:nvCxnSpPr>
        <p:spPr>
          <a:xfrm>
            <a:off x="509443" y="542392"/>
            <a:ext cx="8634557" cy="0"/>
          </a:xfrm>
          <a:prstGeom prst="line">
            <a:avLst/>
          </a:prstGeom>
          <a:ln w="9525" cmpd="sng">
            <a:solidFill>
              <a:srgbClr val="1C73BE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10" name="Picture 9">
            <a:extLst>
              <a:ext uri="{FF2B5EF4-FFF2-40B4-BE49-F238E27FC236}">
                <a16:creationId xmlns:a16="http://schemas.microsoft.com/office/drawing/2014/main" id="{407D4120-44BF-F545-A546-4410EF17F2EC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/>
          <a:srcRect l="-276" t="17085" r="276" b="16917"/>
          <a:stretch/>
        </p:blipFill>
        <p:spPr>
          <a:xfrm>
            <a:off x="7243010" y="4660232"/>
            <a:ext cx="1491916" cy="3109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30903807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Only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229609" y="4767263"/>
            <a:ext cx="2133600" cy="203908"/>
          </a:xfrm>
        </p:spPr>
        <p:txBody>
          <a:bodyPr/>
          <a:lstStyle/>
          <a:p>
            <a:fld id="{8261ACF1-7EB5-A94B-A38A-B3243CD45D89}" type="slidenum">
              <a:rPr lang="en-US" smtClean="0"/>
              <a:t>‹#›</a:t>
            </a:fld>
            <a:endParaRPr lang="en-US"/>
          </a:p>
        </p:txBody>
      </p:sp>
      <p:sp>
        <p:nvSpPr>
          <p:cNvPr id="7" name="Title 1"/>
          <p:cNvSpPr>
            <a:spLocks noGrp="1"/>
          </p:cNvSpPr>
          <p:nvPr>
            <p:ph type="title" hasCustomPrompt="1"/>
          </p:nvPr>
        </p:nvSpPr>
        <p:spPr>
          <a:xfrm>
            <a:off x="509443" y="4522"/>
            <a:ext cx="8229600" cy="638319"/>
          </a:xfrm>
        </p:spPr>
        <p:txBody>
          <a:bodyPr lIns="0">
            <a:normAutofit/>
          </a:bodyPr>
          <a:lstStyle>
            <a:lvl1pPr algn="l">
              <a:defRPr sz="2000">
                <a:solidFill>
                  <a:srgbClr val="1C73BE"/>
                </a:solidFill>
                <a:latin typeface="Century Gothic" panose="020B050202020202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</a:lstStyle>
          <a:p>
            <a:r>
              <a:rPr lang="ga-IE" dirty="0"/>
              <a:t>Click To Edit Master Title Style</a:t>
            </a:r>
            <a:endParaRPr lang="en-US" dirty="0"/>
          </a:p>
        </p:txBody>
      </p:sp>
      <p:cxnSp>
        <p:nvCxnSpPr>
          <p:cNvPr id="10" name="Straight Connector 9"/>
          <p:cNvCxnSpPr>
            <a:cxnSpLocks/>
          </p:cNvCxnSpPr>
          <p:nvPr userDrawn="1"/>
        </p:nvCxnSpPr>
        <p:spPr>
          <a:xfrm>
            <a:off x="509443" y="542392"/>
            <a:ext cx="8634557" cy="0"/>
          </a:xfrm>
          <a:prstGeom prst="line">
            <a:avLst/>
          </a:prstGeom>
          <a:ln w="9525" cmpd="sng">
            <a:solidFill>
              <a:srgbClr val="1C73BE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8" name="Picture 7">
            <a:extLst>
              <a:ext uri="{FF2B5EF4-FFF2-40B4-BE49-F238E27FC236}">
                <a16:creationId xmlns:a16="http://schemas.microsoft.com/office/drawing/2014/main" id="{F3D60AB8-75A7-9E4F-A6B3-20A5B96DFF5A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/>
          <a:srcRect l="-276" t="17085" r="276" b="16917"/>
          <a:stretch/>
        </p:blipFill>
        <p:spPr>
          <a:xfrm>
            <a:off x="7243010" y="4660232"/>
            <a:ext cx="1491916" cy="3109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32714321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Only no logo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229609" y="4767263"/>
            <a:ext cx="2133600" cy="203908"/>
          </a:xfrm>
        </p:spPr>
        <p:txBody>
          <a:bodyPr/>
          <a:lstStyle/>
          <a:p>
            <a:fld id="{8261ACF1-7EB5-A94B-A38A-B3243CD45D89}" type="slidenum">
              <a:rPr lang="en-US" smtClean="0"/>
              <a:t>‹#›</a:t>
            </a:fld>
            <a:endParaRPr lang="en-US"/>
          </a:p>
        </p:txBody>
      </p:sp>
      <p:sp>
        <p:nvSpPr>
          <p:cNvPr id="6" name="Title 1"/>
          <p:cNvSpPr>
            <a:spLocks noGrp="1"/>
          </p:cNvSpPr>
          <p:nvPr>
            <p:ph type="title" hasCustomPrompt="1"/>
          </p:nvPr>
        </p:nvSpPr>
        <p:spPr>
          <a:xfrm>
            <a:off x="509443" y="4522"/>
            <a:ext cx="8229600" cy="638319"/>
          </a:xfrm>
        </p:spPr>
        <p:txBody>
          <a:bodyPr lIns="0">
            <a:normAutofit/>
          </a:bodyPr>
          <a:lstStyle>
            <a:lvl1pPr algn="l">
              <a:defRPr sz="2000">
                <a:solidFill>
                  <a:srgbClr val="1C73BE"/>
                </a:solidFill>
                <a:latin typeface="Century Gothic" panose="020B050202020202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</a:lstStyle>
          <a:p>
            <a:r>
              <a:rPr lang="ga-IE" dirty="0"/>
              <a:t>Click To Edit Master Title Style</a:t>
            </a:r>
            <a:endParaRPr lang="en-US" dirty="0"/>
          </a:p>
        </p:txBody>
      </p:sp>
      <p:cxnSp>
        <p:nvCxnSpPr>
          <p:cNvPr id="10" name="Straight Connector 9"/>
          <p:cNvCxnSpPr>
            <a:cxnSpLocks/>
          </p:cNvCxnSpPr>
          <p:nvPr userDrawn="1"/>
        </p:nvCxnSpPr>
        <p:spPr>
          <a:xfrm>
            <a:off x="509443" y="542392"/>
            <a:ext cx="8634557" cy="0"/>
          </a:xfrm>
          <a:prstGeom prst="line">
            <a:avLst/>
          </a:prstGeom>
          <a:ln w="9525" cmpd="sng">
            <a:solidFill>
              <a:srgbClr val="1C73BE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418824420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k wth Globe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229609" y="4767263"/>
            <a:ext cx="2133600" cy="203908"/>
          </a:xfrm>
        </p:spPr>
        <p:txBody>
          <a:bodyPr/>
          <a:lstStyle/>
          <a:p>
            <a:fld id="{8261ACF1-7EB5-A94B-A38A-B3243CD45D89}" type="slidenum">
              <a:rPr lang="en-US" smtClean="0"/>
              <a:t>‹#›</a:t>
            </a:fld>
            <a:endParaRPr lang="en-US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07871598-A944-D349-9AD3-5A38A2289383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/>
          <a:srcRect l="-276" t="17085" r="276" b="16917"/>
          <a:stretch/>
        </p:blipFill>
        <p:spPr>
          <a:xfrm>
            <a:off x="7243010" y="4660232"/>
            <a:ext cx="1491916" cy="3109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65198919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3600450"/>
            <a:ext cx="5486400" cy="425054"/>
          </a:xfrm>
        </p:spPr>
        <p:txBody>
          <a:bodyPr anchor="b"/>
          <a:lstStyle>
            <a:lvl1pPr algn="l">
              <a:defRPr sz="2000" b="1">
                <a:latin typeface="Century Gothic" panose="020B0502020202020204" pitchFamily="34" charset="0"/>
              </a:defRPr>
            </a:lvl1pPr>
          </a:lstStyle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459581"/>
            <a:ext cx="5486400" cy="3086100"/>
          </a:xfrm>
        </p:spPr>
        <p:txBody>
          <a:bodyPr/>
          <a:lstStyle>
            <a:lvl1pPr marL="0" indent="0">
              <a:buNone/>
              <a:defRPr sz="3200">
                <a:latin typeface="Century Gothic" panose="020B0502020202020204" pitchFamily="34" charset="0"/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GB"/>
              <a:t>Click icon to add picture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4025503"/>
            <a:ext cx="5486400" cy="603647"/>
          </a:xfrm>
        </p:spPr>
        <p:txBody>
          <a:bodyPr/>
          <a:lstStyle>
            <a:lvl1pPr marL="0" indent="0">
              <a:buNone/>
              <a:defRPr sz="1400">
                <a:latin typeface="Century Gothic" panose="020B0502020202020204" pitchFamily="34" charset="0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229609" y="4767263"/>
            <a:ext cx="2133600" cy="203908"/>
          </a:xfrm>
        </p:spPr>
        <p:txBody>
          <a:bodyPr/>
          <a:lstStyle/>
          <a:p>
            <a:fld id="{8261ACF1-7EB5-A94B-A38A-B3243CD45D89}" type="slidenum">
              <a:rPr lang="en-US" smtClean="0"/>
              <a:t>‹#›</a:t>
            </a:fld>
            <a:endParaRPr lang="en-US"/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2436E9D2-757D-044F-BC43-04135529AEEA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/>
          <a:srcRect l="-276" t="17085" r="276" b="16917"/>
          <a:stretch/>
        </p:blipFill>
        <p:spPr>
          <a:xfrm>
            <a:off x="7243010" y="4660232"/>
            <a:ext cx="1491916" cy="3109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38439741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ue Background">
    <p:bg>
      <p:bgPr>
        <a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229609" y="4767263"/>
            <a:ext cx="2133600" cy="203908"/>
          </a:xfrm>
        </p:spPr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8261ACF1-7EB5-A94B-A38A-B3243CD45D89}" type="slidenum">
              <a:rPr lang="en-US" smtClean="0"/>
              <a:pPr/>
              <a:t>‹#›</a:t>
            </a:fld>
            <a:endParaRPr lang="en-US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D01E5E0F-DE03-904C-8868-E03A569D77BE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rcRect/>
          <a:stretch/>
        </p:blipFill>
        <p:spPr>
          <a:xfrm>
            <a:off x="7243011" y="4679694"/>
            <a:ext cx="1491914" cy="2630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95728875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Vertical White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Content Placeholder 2"/>
          <p:cNvSpPr>
            <a:spLocks noGrp="1"/>
          </p:cNvSpPr>
          <p:nvPr>
            <p:ph idx="10"/>
          </p:nvPr>
        </p:nvSpPr>
        <p:spPr>
          <a:xfrm rot="5400000">
            <a:off x="2461209" y="-1097929"/>
            <a:ext cx="3967718" cy="7125011"/>
          </a:xfrm>
        </p:spPr>
        <p:txBody>
          <a:bodyPr lIns="0"/>
          <a:lstStyle>
            <a:lvl1pPr>
              <a:buClr>
                <a:srgbClr val="1C73BE"/>
              </a:buClr>
              <a:defRPr sz="1600" b="0" i="0">
                <a:solidFill>
                  <a:schemeClr val="tx1"/>
                </a:solidFill>
                <a:latin typeface="Century Gothic" panose="020B050202020202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  <a:lvl2pPr>
              <a:defRPr sz="1600" b="0" i="0">
                <a:solidFill>
                  <a:schemeClr val="tx1"/>
                </a:solidFill>
                <a:latin typeface="Century Gothic" panose="020B050202020202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2pPr>
            <a:lvl3pPr>
              <a:defRPr sz="1400" b="0" i="0">
                <a:solidFill>
                  <a:schemeClr val="tx1"/>
                </a:solidFill>
                <a:latin typeface="Century Gothic" panose="020B050202020202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3pPr>
            <a:lvl4pPr>
              <a:defRPr sz="1400" b="0" i="0">
                <a:solidFill>
                  <a:schemeClr val="tx1"/>
                </a:solidFill>
                <a:latin typeface="Century Gothic" panose="020B050202020202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4pPr>
            <a:lvl5pPr>
              <a:defRPr sz="1400" b="0" i="0">
                <a:solidFill>
                  <a:schemeClr val="tx1"/>
                </a:solidFill>
                <a:latin typeface="Century Gothic" panose="020B050202020202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12" name="Slide Number Placeholder 5"/>
          <p:cNvSpPr>
            <a:spLocks noGrp="1"/>
          </p:cNvSpPr>
          <p:nvPr>
            <p:ph type="sldNum" sz="quarter" idx="12"/>
          </p:nvPr>
        </p:nvSpPr>
        <p:spPr>
          <a:xfrm rot="5400000">
            <a:off x="-817977" y="1170824"/>
            <a:ext cx="2133600" cy="203908"/>
          </a:xfrm>
        </p:spPr>
        <p:txBody>
          <a:bodyPr/>
          <a:lstStyle/>
          <a:p>
            <a:fld id="{8261ACF1-7EB5-A94B-A38A-B3243CD45D89}" type="slidenum">
              <a:rPr lang="en-US" smtClean="0"/>
              <a:t>‹#›</a:t>
            </a:fld>
            <a:endParaRPr lang="en-US"/>
          </a:p>
        </p:txBody>
      </p:sp>
      <p:cxnSp>
        <p:nvCxnSpPr>
          <p:cNvPr id="14" name="Straight Connector 13"/>
          <p:cNvCxnSpPr>
            <a:cxnSpLocks/>
          </p:cNvCxnSpPr>
          <p:nvPr userDrawn="1"/>
        </p:nvCxnSpPr>
        <p:spPr>
          <a:xfrm flipH="1">
            <a:off x="8415146" y="499974"/>
            <a:ext cx="2" cy="4643526"/>
          </a:xfrm>
          <a:prstGeom prst="line">
            <a:avLst/>
          </a:prstGeom>
          <a:ln w="9525" cmpd="sng">
            <a:solidFill>
              <a:srgbClr val="1C73BE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9" name="Vertical Title 18"/>
          <p:cNvSpPr>
            <a:spLocks noGrp="1"/>
          </p:cNvSpPr>
          <p:nvPr>
            <p:ph type="title" orient="vert" hasCustomPrompt="1"/>
          </p:nvPr>
        </p:nvSpPr>
        <p:spPr>
          <a:xfrm>
            <a:off x="8300341" y="480717"/>
            <a:ext cx="638321" cy="4387850"/>
          </a:xfrm>
        </p:spPr>
        <p:txBody>
          <a:bodyPr vert="eaVert">
            <a:normAutofit/>
          </a:bodyPr>
          <a:lstStyle>
            <a:lvl1pPr algn="l">
              <a:defRPr sz="2000">
                <a:solidFill>
                  <a:srgbClr val="1C73BE"/>
                </a:solidFill>
                <a:latin typeface="Century Gothic" panose="020B050202020202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</a:lstStyle>
          <a:p>
            <a:r>
              <a:rPr lang="ga-IE" dirty="0"/>
              <a:t>Click To Edit Master Title Style</a:t>
            </a:r>
            <a:endParaRPr lang="en-US" dirty="0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B7FB833F-5119-2F47-B275-C73750608B49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/>
          <a:srcRect b="19129"/>
          <a:stretch/>
        </p:blipFill>
        <p:spPr>
          <a:xfrm rot="5400000">
            <a:off x="-350119" y="4001063"/>
            <a:ext cx="1491916" cy="3810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26679078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Vertical Blue">
    <p:bg>
      <p:bgPr>
        <a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Slide Number Placeholder 5"/>
          <p:cNvSpPr>
            <a:spLocks noGrp="1"/>
          </p:cNvSpPr>
          <p:nvPr>
            <p:ph type="sldNum" sz="quarter" idx="12"/>
          </p:nvPr>
        </p:nvSpPr>
        <p:spPr>
          <a:xfrm rot="5400000">
            <a:off x="-817977" y="1170824"/>
            <a:ext cx="2133600" cy="203908"/>
          </a:xfrm>
        </p:spPr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8261ACF1-7EB5-A94B-A38A-B3243CD45D89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8" name="Content Placeholder 2"/>
          <p:cNvSpPr>
            <a:spLocks noGrp="1"/>
          </p:cNvSpPr>
          <p:nvPr>
            <p:ph idx="10"/>
          </p:nvPr>
        </p:nvSpPr>
        <p:spPr>
          <a:xfrm rot="5400000">
            <a:off x="2461209" y="-1097929"/>
            <a:ext cx="3967718" cy="7125011"/>
          </a:xfrm>
        </p:spPr>
        <p:txBody>
          <a:bodyPr lIns="0"/>
          <a:lstStyle>
            <a:lvl1pPr>
              <a:buClr>
                <a:schemeClr val="bg1"/>
              </a:buClr>
              <a:defRPr sz="1600" b="0" i="0">
                <a:solidFill>
                  <a:srgbClr val="FFFFFF"/>
                </a:solidFill>
                <a:latin typeface="Century Gothic" panose="020B050202020202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  <a:lvl2pPr>
              <a:defRPr sz="1600" b="0" i="0">
                <a:solidFill>
                  <a:srgbClr val="FFFFFF"/>
                </a:solidFill>
                <a:latin typeface="Century Gothic" panose="020B050202020202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2pPr>
            <a:lvl3pPr>
              <a:defRPr sz="1400" b="0" i="0">
                <a:solidFill>
                  <a:srgbClr val="FFFFFF"/>
                </a:solidFill>
                <a:latin typeface="Century Gothic" panose="020B050202020202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3pPr>
            <a:lvl4pPr>
              <a:defRPr sz="1400" b="0" i="0">
                <a:solidFill>
                  <a:srgbClr val="FFFFFF"/>
                </a:solidFill>
                <a:latin typeface="Century Gothic" panose="020B050202020202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4pPr>
            <a:lvl5pPr>
              <a:defRPr sz="1400" b="0" i="0">
                <a:solidFill>
                  <a:srgbClr val="FFFFFF"/>
                </a:solidFill>
                <a:latin typeface="Century Gothic" panose="020B050202020202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cxnSp>
        <p:nvCxnSpPr>
          <p:cNvPr id="9" name="Straight Connector 8"/>
          <p:cNvCxnSpPr>
            <a:cxnSpLocks/>
          </p:cNvCxnSpPr>
          <p:nvPr userDrawn="1"/>
        </p:nvCxnSpPr>
        <p:spPr>
          <a:xfrm flipH="1">
            <a:off x="8407976" y="499974"/>
            <a:ext cx="1" cy="4643526"/>
          </a:xfrm>
          <a:prstGeom prst="line">
            <a:avLst/>
          </a:prstGeom>
          <a:ln w="9525" cmpd="sng">
            <a:solidFill>
              <a:schemeClr val="bg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3" name="Vertical Title 18"/>
          <p:cNvSpPr>
            <a:spLocks noGrp="1"/>
          </p:cNvSpPr>
          <p:nvPr>
            <p:ph type="title" orient="vert" hasCustomPrompt="1"/>
          </p:nvPr>
        </p:nvSpPr>
        <p:spPr>
          <a:xfrm>
            <a:off x="8300341" y="480717"/>
            <a:ext cx="638321" cy="4387850"/>
          </a:xfrm>
        </p:spPr>
        <p:txBody>
          <a:bodyPr vert="eaVert">
            <a:normAutofit/>
          </a:bodyPr>
          <a:lstStyle>
            <a:lvl1pPr algn="l">
              <a:defRPr sz="2000">
                <a:solidFill>
                  <a:schemeClr val="bg1"/>
                </a:solidFill>
                <a:latin typeface="Century Gothic" panose="020B050202020202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</a:lstStyle>
          <a:p>
            <a:r>
              <a:rPr lang="ga-IE" dirty="0"/>
              <a:t>Click To Edit Master Title Style</a:t>
            </a:r>
            <a:endParaRPr lang="en-US" dirty="0"/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69634EF4-EEF6-7740-ADEC-1D3E60C7AA08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rcRect/>
          <a:stretch/>
        </p:blipFill>
        <p:spPr>
          <a:xfrm rot="5400000">
            <a:off x="-357542" y="4060032"/>
            <a:ext cx="1491914" cy="2630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1880839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6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200151"/>
            <a:ext cx="8229600" cy="339447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553200" y="4767263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BF46508-FCCE-3E4A-8DBC-F8572B94EAEB}" type="datetime1">
              <a:rPr lang="en-IE" smtClean="0"/>
              <a:pPr/>
              <a:t>17/09/2026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4767263"/>
            <a:ext cx="2895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05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81266" y="4767263"/>
            <a:ext cx="2133600" cy="273844"/>
          </a:xfrm>
          <a:prstGeom prst="rect">
            <a:avLst/>
          </a:prstGeom>
        </p:spPr>
        <p:txBody>
          <a:bodyPr vert="horz" lIns="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261ACF1-7EB5-A94B-A38A-B3243CD45D89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0143077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65" r:id="rId3"/>
    <p:sldLayoutId id="2147483666" r:id="rId4"/>
    <p:sldLayoutId id="2147483667" r:id="rId5"/>
    <p:sldLayoutId id="2147483660" r:id="rId6"/>
    <p:sldLayoutId id="2147483651" r:id="rId7"/>
    <p:sldLayoutId id="2147483652" r:id="rId8"/>
    <p:sldLayoutId id="2147483654" r:id="rId9"/>
    <p:sldLayoutId id="2147483662" r:id="rId10"/>
    <p:sldLayoutId id="2147483655" r:id="rId11"/>
    <p:sldLayoutId id="2147483657" r:id="rId12"/>
    <p:sldLayoutId id="2147483658" r:id="rId13"/>
    <p:sldLayoutId id="2147483663" r:id="rId14"/>
    <p:sldLayoutId id="2147483664" r:id="rId15"/>
  </p:sldLayoutIdLst>
  <p:hf hdr="0" ftr="0" dt="0"/>
  <p:txStyles>
    <p:titleStyle>
      <a:lvl1pPr algn="ctr" defTabSz="457200" rtl="0" eaLnBrk="1" latinLnBrk="0" hangingPunct="1">
        <a:spcBef>
          <a:spcPct val="0"/>
        </a:spcBef>
        <a:buNone/>
        <a:defRPr sz="4000" kern="1200">
          <a:solidFill>
            <a:schemeClr val="tx1"/>
          </a:solidFill>
          <a:latin typeface="Century Gothic" panose="020B0502020202020204" pitchFamily="34" charset="0"/>
          <a:ea typeface="Verdana" panose="020B0604030504040204" pitchFamily="34" charset="0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Century Gothic" panose="020B0502020202020204" pitchFamily="34" charset="0"/>
          <a:ea typeface="Verdana" panose="020B0604030504040204" pitchFamily="34" charset="0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1800" kern="1200">
          <a:solidFill>
            <a:schemeClr val="tx1"/>
          </a:solidFill>
          <a:latin typeface="Century Gothic" panose="020B0502020202020204" pitchFamily="34" charset="0"/>
          <a:ea typeface="Verdana" panose="020B0604030504040204" pitchFamily="34" charset="0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1600" kern="1200">
          <a:solidFill>
            <a:schemeClr val="tx1"/>
          </a:solidFill>
          <a:latin typeface="Century Gothic" panose="020B0502020202020204" pitchFamily="34" charset="0"/>
          <a:ea typeface="Verdana" panose="020B0604030504040204" pitchFamily="34" charset="0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1600" kern="1200">
          <a:solidFill>
            <a:schemeClr val="tx1"/>
          </a:solidFill>
          <a:latin typeface="Century Gothic" panose="020B0502020202020204" pitchFamily="34" charset="0"/>
          <a:ea typeface="Verdana" panose="020B0604030504040204" pitchFamily="34" charset="0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1600" kern="1200">
          <a:solidFill>
            <a:schemeClr val="tx1"/>
          </a:solidFill>
          <a:latin typeface="Century Gothic" panose="020B0502020202020204" pitchFamily="34" charset="0"/>
          <a:ea typeface="Verdana" panose="020B0604030504040204" pitchFamily="34" charset="0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4" Type="http://schemas.microsoft.com/office/2007/relationships/hdphoto" Target="../media/hdphoto1.wdp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8.xml"/><Relationship Id="rId4" Type="http://schemas.openxmlformats.org/officeDocument/2006/relationships/image" Target="../media/image11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4" Type="http://schemas.openxmlformats.org/officeDocument/2006/relationships/diagramLayout" Target="../diagrams/layout1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6C34330-D423-EC49-B886-739E02456C75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When to Refer to Ophthalmology </a:t>
            </a:r>
            <a:br>
              <a:rPr lang="en-US" dirty="0"/>
            </a:br>
            <a:endParaRPr lang="en-US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9AFA88E2-CB69-6748-A059-180354470BB4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854122" y="1498177"/>
            <a:ext cx="7699328" cy="2273722"/>
          </a:xfrm>
        </p:spPr>
        <p:txBody>
          <a:bodyPr>
            <a:normAutofit/>
          </a:bodyPr>
          <a:lstStyle/>
          <a:p>
            <a:r>
              <a:rPr lang="en-US" dirty="0"/>
              <a:t>Ms. Treasa Murphy, Consultant </a:t>
            </a:r>
            <a:r>
              <a:rPr lang="en-US" dirty="0" err="1"/>
              <a:t>Paediatric</a:t>
            </a:r>
            <a:r>
              <a:rPr lang="en-US" dirty="0"/>
              <a:t> and Adult Ophthalmic Surgeon</a:t>
            </a:r>
          </a:p>
        </p:txBody>
      </p:sp>
      <p:cxnSp>
        <p:nvCxnSpPr>
          <p:cNvPr id="4" name="Straight Connector 3">
            <a:extLst>
              <a:ext uri="{FF2B5EF4-FFF2-40B4-BE49-F238E27FC236}">
                <a16:creationId xmlns:a16="http://schemas.microsoft.com/office/drawing/2014/main" id="{653D60E3-3725-4CDA-8126-B922A3D0741B}"/>
              </a:ext>
            </a:extLst>
          </p:cNvPr>
          <p:cNvCxnSpPr>
            <a:cxnSpLocks/>
          </p:cNvCxnSpPr>
          <p:nvPr/>
        </p:nvCxnSpPr>
        <p:spPr>
          <a:xfrm>
            <a:off x="854122" y="1500461"/>
            <a:ext cx="8289878" cy="0"/>
          </a:xfrm>
          <a:prstGeom prst="line">
            <a:avLst/>
          </a:prstGeom>
          <a:ln w="9525" cmpd="sng">
            <a:solidFill>
              <a:schemeClr val="bg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18864308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84959C93-64A8-492D-87F9-337F3E81C16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IE" dirty="0">
              <a:latin typeface="Century Gothic" panose="020B0502020202020204" pitchFamily="34" charset="0"/>
              <a:ea typeface="Microsoft Sans Serif" panose="020B0604020202020204" pitchFamily="34" charset="0"/>
              <a:cs typeface="Microsoft Sans Serif" panose="020B0604020202020204" pitchFamily="34" charset="0"/>
            </a:endParaRPr>
          </a:p>
          <a:p>
            <a:endParaRPr lang="en-IE" dirty="0">
              <a:latin typeface="Century Gothic" panose="020B0502020202020204" pitchFamily="34" charset="0"/>
              <a:cs typeface="Arial" panose="020B0604020202020204" pitchFamily="34" charset="0"/>
            </a:endParaRPr>
          </a:p>
          <a:p>
            <a:endParaRPr lang="en-IE" dirty="0">
              <a:latin typeface="Century Gothic" panose="020B0502020202020204" pitchFamily="34" charset="0"/>
              <a:cs typeface="Browallia New" panose="020B0604020202020204" pitchFamily="34" charset="-34"/>
            </a:endParaRPr>
          </a:p>
          <a:p>
            <a:endParaRPr lang="en-IE" dirty="0">
              <a:latin typeface="Century Gothic" panose="020B0502020202020204" pitchFamily="34" charset="0"/>
              <a:cs typeface="Arial" panose="020B0604020202020204" pitchFamily="34" charset="0"/>
            </a:endParaRPr>
          </a:p>
          <a:p>
            <a:endParaRPr lang="en-IE" dirty="0">
              <a:latin typeface="Century Gothic" panose="020B0502020202020204" pitchFamily="34" charset="0"/>
              <a:cs typeface="Arial" panose="020B0604020202020204" pitchFamily="34" charset="0"/>
            </a:endParaRPr>
          </a:p>
          <a:p>
            <a:endParaRPr lang="en-IE" dirty="0">
              <a:latin typeface="Century Gothic" panose="020B0502020202020204" pitchFamily="34" charset="0"/>
              <a:cs typeface="Arial" panose="020B0604020202020204" pitchFamily="34" charset="0"/>
            </a:endParaRPr>
          </a:p>
          <a:p>
            <a:endParaRPr lang="en-IE" dirty="0">
              <a:latin typeface="Century Gothic" panose="020B0502020202020204" pitchFamily="34" charset="0"/>
              <a:cs typeface="Arial" panose="020B0604020202020204" pitchFamily="34" charset="0"/>
            </a:endParaRPr>
          </a:p>
          <a:p>
            <a:endParaRPr lang="en-IE" dirty="0">
              <a:latin typeface="Century Gothic" panose="020B0502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D0B686D2-58BE-40E5-9281-4C637CA2CF9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61ACF1-7EB5-A94B-A38A-B3243CD45D89}" type="slidenum">
              <a:rPr lang="en-US" smtClean="0"/>
              <a:t>2</a:t>
            </a:fld>
            <a:endParaRPr lang="en-US"/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33FAC5A9-6919-4164-973B-374307B89D7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09443" y="-20877"/>
            <a:ext cx="8229600" cy="638319"/>
          </a:xfrm>
        </p:spPr>
        <p:txBody>
          <a:bodyPr/>
          <a:lstStyle/>
          <a:p>
            <a:r>
              <a:rPr lang="en-IE" dirty="0">
                <a:latin typeface="Century Gothic" panose="020B0502020202020204" pitchFamily="34" charset="0"/>
                <a:cs typeface="Arial" panose="020B0604020202020204" pitchFamily="34" charset="0"/>
              </a:rPr>
              <a:t>Chalazion </a:t>
            </a: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50599051-DFEA-9CBC-C6D5-52CC453A003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harpenSoften amount="-1000"/>
                    </a14:imgEffect>
                  </a14:imgLayer>
                </a14:imgProps>
              </a:ext>
            </a:extLst>
          </a:blip>
          <a:srcRect t="21097" b="19470"/>
          <a:stretch>
            <a:fillRect/>
          </a:stretch>
        </p:blipFill>
        <p:spPr>
          <a:xfrm>
            <a:off x="1411589" y="1143968"/>
            <a:ext cx="6320822" cy="3005375"/>
          </a:xfrm>
          <a:prstGeom prst="rect">
            <a:avLst/>
          </a:prstGeom>
          <a:ln w="12700">
            <a:solidFill>
              <a:srgbClr val="1C73BE"/>
            </a:solidFill>
          </a:ln>
        </p:spPr>
      </p:pic>
    </p:spTree>
    <p:extLst>
      <p:ext uri="{BB962C8B-B14F-4D97-AF65-F5344CB8AC3E}">
        <p14:creationId xmlns:p14="http://schemas.microsoft.com/office/powerpoint/2010/main" val="246082358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84959C93-64A8-492D-87F9-337F3E81C16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IE" dirty="0">
              <a:latin typeface="Century Gothic" panose="020B0502020202020204" pitchFamily="34" charset="0"/>
              <a:ea typeface="Microsoft Sans Serif" panose="020B0604020202020204" pitchFamily="34" charset="0"/>
              <a:cs typeface="Microsoft Sans Serif" panose="020B0604020202020204" pitchFamily="34" charset="0"/>
            </a:endParaRPr>
          </a:p>
          <a:p>
            <a:endParaRPr lang="en-IE" dirty="0">
              <a:latin typeface="Century Gothic" panose="020B0502020202020204" pitchFamily="34" charset="0"/>
              <a:cs typeface="Arial" panose="020B0604020202020204" pitchFamily="34" charset="0"/>
            </a:endParaRPr>
          </a:p>
          <a:p>
            <a:endParaRPr lang="en-IE" dirty="0">
              <a:latin typeface="Century Gothic" panose="020B0502020202020204" pitchFamily="34" charset="0"/>
              <a:cs typeface="Browallia New" panose="020B0604020202020204" pitchFamily="34" charset="-34"/>
            </a:endParaRPr>
          </a:p>
          <a:p>
            <a:endParaRPr lang="en-IE" dirty="0">
              <a:latin typeface="Century Gothic" panose="020B0502020202020204" pitchFamily="34" charset="0"/>
              <a:cs typeface="Arial" panose="020B0604020202020204" pitchFamily="34" charset="0"/>
            </a:endParaRPr>
          </a:p>
          <a:p>
            <a:endParaRPr lang="en-IE" dirty="0">
              <a:latin typeface="Century Gothic" panose="020B0502020202020204" pitchFamily="34" charset="0"/>
              <a:cs typeface="Arial" panose="020B0604020202020204" pitchFamily="34" charset="0"/>
            </a:endParaRPr>
          </a:p>
          <a:p>
            <a:endParaRPr lang="en-IE" dirty="0">
              <a:latin typeface="Century Gothic" panose="020B0502020202020204" pitchFamily="34" charset="0"/>
              <a:cs typeface="Arial" panose="020B0604020202020204" pitchFamily="34" charset="0"/>
            </a:endParaRPr>
          </a:p>
          <a:p>
            <a:endParaRPr lang="en-IE" dirty="0">
              <a:latin typeface="Century Gothic" panose="020B0502020202020204" pitchFamily="34" charset="0"/>
              <a:cs typeface="Arial" panose="020B0604020202020204" pitchFamily="34" charset="0"/>
            </a:endParaRPr>
          </a:p>
          <a:p>
            <a:endParaRPr lang="en-IE" dirty="0">
              <a:latin typeface="Century Gothic" panose="020B0502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D0B686D2-58BE-40E5-9281-4C637CA2CF9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61ACF1-7EB5-A94B-A38A-B3243CD45D89}" type="slidenum">
              <a:rPr lang="en-US" smtClean="0"/>
              <a:t>3</a:t>
            </a:fld>
            <a:endParaRPr lang="en-US"/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33FAC5A9-6919-4164-973B-374307B89D7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09443" y="-20877"/>
            <a:ext cx="8229600" cy="638319"/>
          </a:xfrm>
        </p:spPr>
        <p:txBody>
          <a:bodyPr/>
          <a:lstStyle/>
          <a:p>
            <a:r>
              <a:rPr lang="en-US" dirty="0"/>
              <a:t>Congenital Nasolacrimal Duct Obstruction </a:t>
            </a:r>
            <a:endParaRPr lang="en-IE" dirty="0">
              <a:latin typeface="Century Gothic" panose="020B0502020202020204" pitchFamily="34" charset="0"/>
              <a:cs typeface="Arial" panose="020B0604020202020204" pitchFamily="34" charset="0"/>
            </a:endParaRPr>
          </a:p>
        </p:txBody>
      </p:sp>
      <p:pic>
        <p:nvPicPr>
          <p:cNvPr id="6" name="Content Placeholder 4">
            <a:extLst>
              <a:ext uri="{FF2B5EF4-FFF2-40B4-BE49-F238E27FC236}">
                <a16:creationId xmlns:a16="http://schemas.microsoft.com/office/drawing/2014/main" id="{5ACAF90B-AD58-4255-B527-5D478B3CF34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96409" y="1206841"/>
            <a:ext cx="6544614" cy="2879630"/>
          </a:xfrm>
          <a:prstGeom prst="rect">
            <a:avLst/>
          </a:prstGeom>
          <a:noFill/>
          <a:ln w="12700">
            <a:solidFill>
              <a:srgbClr val="1C73BE"/>
            </a:solidFill>
          </a:ln>
        </p:spPr>
      </p:pic>
    </p:spTree>
    <p:extLst>
      <p:ext uri="{BB962C8B-B14F-4D97-AF65-F5344CB8AC3E}">
        <p14:creationId xmlns:p14="http://schemas.microsoft.com/office/powerpoint/2010/main" val="84910865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Content Placeholder 9">
            <a:extLst>
              <a:ext uri="{FF2B5EF4-FFF2-40B4-BE49-F238E27FC236}">
                <a16:creationId xmlns:a16="http://schemas.microsoft.com/office/drawing/2014/main" id="{6111915F-1316-C200-9DD7-413747B3BE91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000430" y="963366"/>
            <a:ext cx="5143139" cy="3394472"/>
          </a:xfrm>
          <a:prstGeom prst="rect">
            <a:avLst/>
          </a:prstGeom>
          <a:noFill/>
          <a:ln w="12700">
            <a:solidFill>
              <a:srgbClr val="1C73BE"/>
            </a:solidFill>
          </a:ln>
        </p:spPr>
      </p:pic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CE7238E3-8B0C-DDDB-6AF2-5C2B38C9340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229609" y="4767263"/>
            <a:ext cx="2133600" cy="203908"/>
          </a:xfrm>
        </p:spPr>
        <p:txBody>
          <a:bodyPr anchor="ctr">
            <a:normAutofit/>
          </a:bodyPr>
          <a:lstStyle/>
          <a:p>
            <a:pPr>
              <a:lnSpc>
                <a:spcPct val="90000"/>
              </a:lnSpc>
              <a:spcAft>
                <a:spcPts val="600"/>
              </a:spcAft>
            </a:pPr>
            <a:fld id="{8261ACF1-7EB5-A94B-A38A-B3243CD45D89}" type="slidenum">
              <a:rPr lang="en-US" sz="800" smtClean="0"/>
              <a:pPr>
                <a:lnSpc>
                  <a:spcPct val="90000"/>
                </a:lnSpc>
                <a:spcAft>
                  <a:spcPts val="600"/>
                </a:spcAft>
              </a:pPr>
              <a:t>4</a:t>
            </a:fld>
            <a:endParaRPr lang="en-US" sz="800"/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F48F33C8-2E0E-D668-13BC-546E4B3DD79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09443" y="4522"/>
            <a:ext cx="8229600" cy="638319"/>
          </a:xfrm>
        </p:spPr>
        <p:txBody>
          <a:bodyPr anchor="ctr">
            <a:normAutofit/>
          </a:bodyPr>
          <a:lstStyle/>
          <a:p>
            <a:r>
              <a:rPr lang="en-IE" dirty="0"/>
              <a:t>Congenital Dacryocystocele </a:t>
            </a:r>
          </a:p>
        </p:txBody>
      </p:sp>
    </p:spTree>
    <p:extLst>
      <p:ext uri="{BB962C8B-B14F-4D97-AF65-F5344CB8AC3E}">
        <p14:creationId xmlns:p14="http://schemas.microsoft.com/office/powerpoint/2010/main" val="100373682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ontent Placeholder 1">
            <a:extLst>
              <a:ext uri="{FF2B5EF4-FFF2-40B4-BE49-F238E27FC236}">
                <a16:creationId xmlns:a16="http://schemas.microsoft.com/office/drawing/2014/main" id="{3202ADB1-A907-16D8-BE3B-A4DAA9875CDC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286577" y="911164"/>
            <a:ext cx="3734527" cy="3394472"/>
          </a:xfrm>
        </p:spPr>
        <p:txBody>
          <a:bodyPr/>
          <a:lstStyle/>
          <a:p>
            <a:r>
              <a:rPr lang="en-US" dirty="0"/>
              <a:t>Congenital Cataract </a:t>
            </a:r>
          </a:p>
        </p:txBody>
      </p:sp>
      <p:sp>
        <p:nvSpPr>
          <p:cNvPr id="11" name="Content Placeholder 2">
            <a:extLst>
              <a:ext uri="{FF2B5EF4-FFF2-40B4-BE49-F238E27FC236}">
                <a16:creationId xmlns:a16="http://schemas.microsoft.com/office/drawing/2014/main" id="{DF8D1F55-68AF-77A3-62F7-D6E77AC48EC7}"/>
              </a:ext>
            </a:extLst>
          </p:cNvPr>
          <p:cNvSpPr>
            <a:spLocks noGrp="1"/>
          </p:cNvSpPr>
          <p:nvPr>
            <p:ph sz="half" idx="13"/>
          </p:nvPr>
        </p:nvSpPr>
        <p:spPr>
          <a:xfrm>
            <a:off x="4572000" y="911164"/>
            <a:ext cx="3734527" cy="3394472"/>
          </a:xfrm>
        </p:spPr>
        <p:txBody>
          <a:bodyPr/>
          <a:lstStyle/>
          <a:p>
            <a:r>
              <a:rPr lang="en-US" dirty="0"/>
              <a:t>Congenital Glaucoma 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22089134-2553-7543-ABE2-7A84CA65907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229609" y="4767263"/>
            <a:ext cx="2133600" cy="203908"/>
          </a:xfrm>
        </p:spPr>
        <p:txBody>
          <a:bodyPr anchor="ctr">
            <a:normAutofit/>
          </a:bodyPr>
          <a:lstStyle/>
          <a:p>
            <a:pPr>
              <a:lnSpc>
                <a:spcPct val="90000"/>
              </a:lnSpc>
              <a:spcAft>
                <a:spcPts val="600"/>
              </a:spcAft>
            </a:pPr>
            <a:fld id="{8261ACF1-7EB5-A94B-A38A-B3243CD45D89}" type="slidenum">
              <a:rPr lang="en-US" sz="800" smtClean="0"/>
              <a:pPr>
                <a:lnSpc>
                  <a:spcPct val="90000"/>
                </a:lnSpc>
                <a:spcAft>
                  <a:spcPts val="600"/>
                </a:spcAft>
              </a:pPr>
              <a:t>5</a:t>
            </a:fld>
            <a:endParaRPr lang="en-US" sz="800"/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F93897A1-D613-604C-A206-9997ED668FB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09443" y="4522"/>
            <a:ext cx="8229600" cy="638319"/>
          </a:xfrm>
        </p:spPr>
        <p:txBody>
          <a:bodyPr anchor="ctr">
            <a:normAutofit/>
          </a:bodyPr>
          <a:lstStyle/>
          <a:p>
            <a:r>
              <a:rPr lang="en-US" dirty="0"/>
              <a:t>Congenital Presentation 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8A781E62-3883-B11A-EF19-B168C239B77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88186" y="1433135"/>
            <a:ext cx="4269237" cy="2290266"/>
          </a:xfrm>
          <a:prstGeom prst="rect">
            <a:avLst/>
          </a:prstGeom>
          <a:ln w="12700">
            <a:solidFill>
              <a:srgbClr val="1C73BE"/>
            </a:solidFill>
          </a:ln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C719F44E-332F-B569-1146-6112A4EC6A3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86577" y="1433135"/>
            <a:ext cx="4071584" cy="2290266"/>
          </a:xfrm>
          <a:prstGeom prst="rect">
            <a:avLst/>
          </a:prstGeom>
          <a:ln w="12700">
            <a:solidFill>
              <a:srgbClr val="1C73BE"/>
            </a:solidFill>
          </a:ln>
        </p:spPr>
      </p:pic>
    </p:spTree>
    <p:extLst>
      <p:ext uri="{BB962C8B-B14F-4D97-AF65-F5344CB8AC3E}">
        <p14:creationId xmlns:p14="http://schemas.microsoft.com/office/powerpoint/2010/main" val="296213941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CE7238E3-8B0C-DDDB-6AF2-5C2B38C9340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229609" y="4767263"/>
            <a:ext cx="2133600" cy="203908"/>
          </a:xfrm>
        </p:spPr>
        <p:txBody>
          <a:bodyPr anchor="ctr">
            <a:normAutofit/>
          </a:bodyPr>
          <a:lstStyle/>
          <a:p>
            <a:pPr>
              <a:lnSpc>
                <a:spcPct val="90000"/>
              </a:lnSpc>
              <a:spcAft>
                <a:spcPts val="600"/>
              </a:spcAft>
            </a:pPr>
            <a:fld id="{8261ACF1-7EB5-A94B-A38A-B3243CD45D89}" type="slidenum">
              <a:rPr lang="en-US" sz="800" smtClean="0"/>
              <a:pPr>
                <a:lnSpc>
                  <a:spcPct val="90000"/>
                </a:lnSpc>
                <a:spcAft>
                  <a:spcPts val="600"/>
                </a:spcAft>
              </a:pPr>
              <a:t>6</a:t>
            </a:fld>
            <a:endParaRPr lang="en-US" sz="800"/>
          </a:p>
        </p:txBody>
      </p:sp>
      <p:sp>
        <p:nvSpPr>
          <p:cNvPr id="5" name="Title 3">
            <a:extLst>
              <a:ext uri="{FF2B5EF4-FFF2-40B4-BE49-F238E27FC236}">
                <a16:creationId xmlns:a16="http://schemas.microsoft.com/office/drawing/2014/main" id="{AFEB4558-80BB-47E2-B5C2-D6B32772266C}"/>
              </a:ext>
            </a:extLst>
          </p:cNvPr>
          <p:cNvSpPr txBox="1">
            <a:spLocks/>
          </p:cNvSpPr>
          <p:nvPr/>
        </p:nvSpPr>
        <p:spPr>
          <a:xfrm>
            <a:off x="509442" y="23215"/>
            <a:ext cx="8229600" cy="638319"/>
          </a:xfrm>
          <a:prstGeom prst="rect">
            <a:avLst/>
          </a:prstGeom>
        </p:spPr>
        <p:txBody>
          <a:bodyPr vert="horz" lIns="0" tIns="45720" rIns="91440" bIns="45720" rtlCol="0" anchor="ctr">
            <a:norm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2000" kern="1200">
                <a:solidFill>
                  <a:srgbClr val="1C73BE"/>
                </a:solidFill>
                <a:latin typeface="Century Gothic" panose="020B050202020202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</a:lstStyle>
          <a:p>
            <a:r>
              <a:rPr lang="en-US" dirty="0"/>
              <a:t>Infantile Esotropia </a:t>
            </a:r>
          </a:p>
        </p:txBody>
      </p:sp>
      <p:pic>
        <p:nvPicPr>
          <p:cNvPr id="11" name="Content Placeholder 5">
            <a:extLst>
              <a:ext uri="{FF2B5EF4-FFF2-40B4-BE49-F238E27FC236}">
                <a16:creationId xmlns:a16="http://schemas.microsoft.com/office/drawing/2014/main" id="{82F24646-824D-4F51-B956-FEB8D4C05817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/>
          <a:srcRect t="10243" b="33025"/>
          <a:stretch>
            <a:fillRect/>
          </a:stretch>
        </p:blipFill>
        <p:spPr>
          <a:xfrm>
            <a:off x="1413192" y="1125684"/>
            <a:ext cx="6317615" cy="3027216"/>
          </a:xfrm>
          <a:prstGeom prst="rect">
            <a:avLst/>
          </a:prstGeom>
          <a:ln w="12700">
            <a:solidFill>
              <a:srgbClr val="1C73BE"/>
            </a:solidFill>
          </a:ln>
        </p:spPr>
      </p:pic>
    </p:spTree>
    <p:extLst>
      <p:ext uri="{BB962C8B-B14F-4D97-AF65-F5344CB8AC3E}">
        <p14:creationId xmlns:p14="http://schemas.microsoft.com/office/powerpoint/2010/main" val="381039267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CE7238E3-8B0C-DDDB-6AF2-5C2B38C9340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229609" y="4767263"/>
            <a:ext cx="2133600" cy="203908"/>
          </a:xfrm>
        </p:spPr>
        <p:txBody>
          <a:bodyPr anchor="ctr">
            <a:normAutofit/>
          </a:bodyPr>
          <a:lstStyle/>
          <a:p>
            <a:pPr>
              <a:lnSpc>
                <a:spcPct val="90000"/>
              </a:lnSpc>
              <a:spcAft>
                <a:spcPts val="600"/>
              </a:spcAft>
            </a:pPr>
            <a:fld id="{8261ACF1-7EB5-A94B-A38A-B3243CD45D89}" type="slidenum">
              <a:rPr lang="en-US" sz="800" smtClean="0"/>
              <a:pPr>
                <a:lnSpc>
                  <a:spcPct val="90000"/>
                </a:lnSpc>
                <a:spcAft>
                  <a:spcPts val="600"/>
                </a:spcAft>
              </a:pPr>
              <a:t>7</a:t>
            </a:fld>
            <a:endParaRPr lang="en-US" sz="800"/>
          </a:p>
        </p:txBody>
      </p:sp>
      <p:sp>
        <p:nvSpPr>
          <p:cNvPr id="5" name="Title 3">
            <a:extLst>
              <a:ext uri="{FF2B5EF4-FFF2-40B4-BE49-F238E27FC236}">
                <a16:creationId xmlns:a16="http://schemas.microsoft.com/office/drawing/2014/main" id="{AFEB4558-80BB-47E2-B5C2-D6B32772266C}"/>
              </a:ext>
            </a:extLst>
          </p:cNvPr>
          <p:cNvSpPr txBox="1">
            <a:spLocks/>
          </p:cNvSpPr>
          <p:nvPr/>
        </p:nvSpPr>
        <p:spPr>
          <a:xfrm>
            <a:off x="509442" y="23215"/>
            <a:ext cx="8229600" cy="638319"/>
          </a:xfrm>
          <a:prstGeom prst="rect">
            <a:avLst/>
          </a:prstGeom>
        </p:spPr>
        <p:txBody>
          <a:bodyPr vert="horz" lIns="0" tIns="45720" rIns="91440" bIns="45720" rtlCol="0" anchor="ctr">
            <a:norm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2000" kern="1200">
                <a:solidFill>
                  <a:srgbClr val="1C73BE"/>
                </a:solidFill>
                <a:latin typeface="Century Gothic" panose="020B050202020202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</a:lstStyle>
          <a:p>
            <a:r>
              <a:rPr lang="en-US" dirty="0"/>
              <a:t>Esotropia </a:t>
            </a:r>
          </a:p>
        </p:txBody>
      </p:sp>
      <p:pic>
        <p:nvPicPr>
          <p:cNvPr id="7" name="Content Placeholder 9">
            <a:extLst>
              <a:ext uri="{FF2B5EF4-FFF2-40B4-BE49-F238E27FC236}">
                <a16:creationId xmlns:a16="http://schemas.microsoft.com/office/drawing/2014/main" id="{CA4FBE53-E1C0-4D75-85F1-E86F60767F1F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/>
          <a:srcRect t="4076"/>
          <a:stretch>
            <a:fillRect/>
          </a:stretch>
        </p:blipFill>
        <p:spPr>
          <a:xfrm>
            <a:off x="1142206" y="1297055"/>
            <a:ext cx="6859587" cy="2833860"/>
          </a:xfrm>
          <a:prstGeom prst="rect">
            <a:avLst/>
          </a:prstGeom>
          <a:noFill/>
          <a:ln w="12700">
            <a:solidFill>
              <a:srgbClr val="1C73BE"/>
            </a:solidFill>
          </a:ln>
        </p:spPr>
      </p:pic>
    </p:spTree>
    <p:extLst>
      <p:ext uri="{BB962C8B-B14F-4D97-AF65-F5344CB8AC3E}">
        <p14:creationId xmlns:p14="http://schemas.microsoft.com/office/powerpoint/2010/main" val="354056777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CE7238E3-8B0C-DDDB-6AF2-5C2B38C9340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229609" y="4767263"/>
            <a:ext cx="2133600" cy="203908"/>
          </a:xfrm>
        </p:spPr>
        <p:txBody>
          <a:bodyPr anchor="ctr">
            <a:normAutofit/>
          </a:bodyPr>
          <a:lstStyle/>
          <a:p>
            <a:pPr>
              <a:lnSpc>
                <a:spcPct val="90000"/>
              </a:lnSpc>
              <a:spcAft>
                <a:spcPts val="600"/>
              </a:spcAft>
            </a:pPr>
            <a:fld id="{8261ACF1-7EB5-A94B-A38A-B3243CD45D89}" type="slidenum">
              <a:rPr lang="en-US" sz="800" smtClean="0"/>
              <a:pPr>
                <a:lnSpc>
                  <a:spcPct val="90000"/>
                </a:lnSpc>
                <a:spcAft>
                  <a:spcPts val="600"/>
                </a:spcAft>
              </a:pPr>
              <a:t>8</a:t>
            </a:fld>
            <a:endParaRPr lang="en-US" sz="800"/>
          </a:p>
        </p:txBody>
      </p:sp>
      <p:sp>
        <p:nvSpPr>
          <p:cNvPr id="5" name="Title 3">
            <a:extLst>
              <a:ext uri="{FF2B5EF4-FFF2-40B4-BE49-F238E27FC236}">
                <a16:creationId xmlns:a16="http://schemas.microsoft.com/office/drawing/2014/main" id="{AFEB4558-80BB-47E2-B5C2-D6B32772266C}"/>
              </a:ext>
            </a:extLst>
          </p:cNvPr>
          <p:cNvSpPr txBox="1">
            <a:spLocks/>
          </p:cNvSpPr>
          <p:nvPr/>
        </p:nvSpPr>
        <p:spPr>
          <a:xfrm>
            <a:off x="509442" y="23215"/>
            <a:ext cx="8229600" cy="638319"/>
          </a:xfrm>
          <a:prstGeom prst="rect">
            <a:avLst/>
          </a:prstGeom>
        </p:spPr>
        <p:txBody>
          <a:bodyPr vert="horz" lIns="0" tIns="45720" rIns="91440" bIns="45720" rtlCol="0" anchor="ctr">
            <a:norm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2000" kern="1200">
                <a:solidFill>
                  <a:srgbClr val="1C73BE"/>
                </a:solidFill>
                <a:latin typeface="Century Gothic" panose="020B050202020202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</a:lstStyle>
          <a:p>
            <a:r>
              <a:rPr lang="en-IE" dirty="0"/>
              <a:t>Exotropia</a:t>
            </a:r>
            <a:r>
              <a:rPr lang="en-US" dirty="0"/>
              <a:t> 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16FCBF41-1A41-4A9B-890B-63F11AF7880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80487" y="977292"/>
            <a:ext cx="6983025" cy="3188915"/>
          </a:xfrm>
          <a:prstGeom prst="rect">
            <a:avLst/>
          </a:prstGeom>
          <a:ln w="12700">
            <a:solidFill>
              <a:srgbClr val="1C73BE"/>
            </a:solidFill>
          </a:ln>
        </p:spPr>
      </p:pic>
    </p:spTree>
    <p:extLst>
      <p:ext uri="{BB962C8B-B14F-4D97-AF65-F5344CB8AC3E}">
        <p14:creationId xmlns:p14="http://schemas.microsoft.com/office/powerpoint/2010/main" val="155838090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734990F5-2923-EB88-675B-E5FE5BCC56F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229609" y="4767263"/>
            <a:ext cx="2133600" cy="203908"/>
          </a:xfrm>
        </p:spPr>
        <p:txBody>
          <a:bodyPr anchor="ctr">
            <a:normAutofit/>
          </a:bodyPr>
          <a:lstStyle/>
          <a:p>
            <a:pPr>
              <a:lnSpc>
                <a:spcPct val="90000"/>
              </a:lnSpc>
              <a:spcAft>
                <a:spcPts val="600"/>
              </a:spcAft>
            </a:pPr>
            <a:fld id="{8261ACF1-7EB5-A94B-A38A-B3243CD45D89}" type="slidenum">
              <a:rPr lang="en-US" sz="800" smtClean="0"/>
              <a:pPr>
                <a:lnSpc>
                  <a:spcPct val="90000"/>
                </a:lnSpc>
                <a:spcAft>
                  <a:spcPts val="600"/>
                </a:spcAft>
              </a:pPr>
              <a:t>9</a:t>
            </a:fld>
            <a:endParaRPr lang="en-US" sz="800"/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1DDFD9A4-5EB5-7C57-879D-FCF815ED07E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09443" y="4522"/>
            <a:ext cx="8229600" cy="638319"/>
          </a:xfrm>
        </p:spPr>
        <p:txBody>
          <a:bodyPr anchor="ctr">
            <a:normAutofit/>
          </a:bodyPr>
          <a:lstStyle/>
          <a:p>
            <a:r>
              <a:rPr lang="en-IE" dirty="0"/>
              <a:t>Main Red Flags of Strabismus	</a:t>
            </a:r>
          </a:p>
        </p:txBody>
      </p:sp>
      <p:graphicFrame>
        <p:nvGraphicFramePr>
          <p:cNvPr id="6" name="Content Placeholder 1">
            <a:extLst>
              <a:ext uri="{FF2B5EF4-FFF2-40B4-BE49-F238E27FC236}">
                <a16:creationId xmlns:a16="http://schemas.microsoft.com/office/drawing/2014/main" id="{F47D2D9A-C1E2-0B33-7760-46E561796995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399648747"/>
              </p:ext>
            </p:extLst>
          </p:nvPr>
        </p:nvGraphicFramePr>
        <p:xfrm>
          <a:off x="509443" y="898620"/>
          <a:ext cx="8229600" cy="339447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val="168674622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Content Placeholder 5">
            <a:extLst>
              <a:ext uri="{FF2B5EF4-FFF2-40B4-BE49-F238E27FC236}">
                <a16:creationId xmlns:a16="http://schemas.microsoft.com/office/drawing/2014/main" id="{817DC602-2E7E-AC20-3B77-9397778EB2B4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900093" y="1017539"/>
            <a:ext cx="5448300" cy="3324225"/>
          </a:xfrm>
          <a:prstGeom prst="rect">
            <a:avLst/>
          </a:prstGeom>
          <a:ln w="12700">
            <a:solidFill>
              <a:srgbClr val="1C73BE"/>
            </a:solidFill>
          </a:ln>
        </p:spPr>
      </p:pic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01F248FF-2C31-9BB1-BA43-4D36B4D3ED4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61ACF1-7EB5-A94B-A38A-B3243CD45D89}" type="slidenum">
              <a:rPr lang="en-US" smtClean="0"/>
              <a:t>10</a:t>
            </a:fld>
            <a:endParaRPr lang="en-US"/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6A146142-CB50-6C4F-B720-F262CB3D85D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E" dirty="0"/>
              <a:t>Adult Strabismus </a:t>
            </a:r>
          </a:p>
        </p:txBody>
      </p:sp>
    </p:spTree>
    <p:extLst>
      <p:ext uri="{BB962C8B-B14F-4D97-AF65-F5344CB8AC3E}">
        <p14:creationId xmlns:p14="http://schemas.microsoft.com/office/powerpoint/2010/main" val="204005125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66FF43E0-47D2-4A5E-AA5D-546E30EDADD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61ACF1-7EB5-A94B-A38A-B3243CD45D89}" type="slidenum">
              <a:rPr lang="en-US" smtClean="0"/>
              <a:pPr/>
              <a:t>11</a:t>
            </a:fld>
            <a:endParaRPr lang="en-US" dirty="0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DDD5354F-10F0-4C6A-9D0E-23DA33462E1C}"/>
              </a:ext>
            </a:extLst>
          </p:cNvPr>
          <p:cNvSpPr txBox="1"/>
          <p:nvPr/>
        </p:nvSpPr>
        <p:spPr>
          <a:xfrm>
            <a:off x="1421218" y="1750828"/>
            <a:ext cx="6301563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IE" sz="7200" b="1" dirty="0">
                <a:solidFill>
                  <a:schemeClr val="bg1"/>
                </a:solidFill>
                <a:latin typeface="Century Gothic" panose="020B0502020202020204" pitchFamily="34" charset="0"/>
              </a:rPr>
              <a:t>Thank you</a:t>
            </a:r>
          </a:p>
        </p:txBody>
      </p:sp>
    </p:spTree>
    <p:extLst>
      <p:ext uri="{BB962C8B-B14F-4D97-AF65-F5344CB8AC3E}">
        <p14:creationId xmlns:p14="http://schemas.microsoft.com/office/powerpoint/2010/main" val="1511930795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ial Beacon Hospital PP Template 2020 v5 (003)" id="{4CA53687-D64C-4586-BA5B-56A39ED3C2A0}" vid="{4A07C3CD-B43D-4BE0-AABF-01DE6C813EF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383</TotalTime>
  <Words>261</Words>
  <Application>Microsoft Office PowerPoint</Application>
  <PresentationFormat>On-screen Show (16:9)</PresentationFormat>
  <Paragraphs>70</Paragraphs>
  <Slides>11</Slides>
  <Notes>9</Notes>
  <HiddenSlides>0</HiddenSlides>
  <MMClips>0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11</vt:i4>
      </vt:variant>
    </vt:vector>
  </HeadingPairs>
  <TitlesOfParts>
    <vt:vector size="19" baseType="lpstr">
      <vt:lpstr>Arial</vt:lpstr>
      <vt:lpstr>Browallia New</vt:lpstr>
      <vt:lpstr>Calibri</vt:lpstr>
      <vt:lpstr>Calibri Light</vt:lpstr>
      <vt:lpstr>Century Gothic</vt:lpstr>
      <vt:lpstr>Microsoft Sans Serif</vt:lpstr>
      <vt:lpstr>Verdana</vt:lpstr>
      <vt:lpstr>Office Theme</vt:lpstr>
      <vt:lpstr>When to Refer to Ophthalmology  </vt:lpstr>
      <vt:lpstr>Chalazion </vt:lpstr>
      <vt:lpstr>Congenital Nasolacrimal Duct Obstruction </vt:lpstr>
      <vt:lpstr>Congenital Dacryocystocele </vt:lpstr>
      <vt:lpstr>Congenital Presentation </vt:lpstr>
      <vt:lpstr>PowerPoint Presentation</vt:lpstr>
      <vt:lpstr>PowerPoint Presentation</vt:lpstr>
      <vt:lpstr>PowerPoint Presentation</vt:lpstr>
      <vt:lpstr>Main Red Flags of Strabismus </vt:lpstr>
      <vt:lpstr>Adult Strabismus 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PRESENTATION TITLE</dc:title>
  <dc:creator>Ben Murphy</dc:creator>
  <cp:lastModifiedBy>Sara Eagar</cp:lastModifiedBy>
  <cp:revision>18</cp:revision>
  <cp:lastPrinted>2020-01-20T12:16:27Z</cp:lastPrinted>
  <dcterms:created xsi:type="dcterms:W3CDTF">2020-11-06T09:16:24Z</dcterms:created>
  <dcterms:modified xsi:type="dcterms:W3CDTF">2026-09-17T14:31:29Z</dcterms:modified>
</cp:coreProperties>
</file>