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Masters/slideMaster3.xml" ContentType="application/vnd.openxmlformats-officedocument.presentationml.slideMaster+xml"/>
  <Override PartName="/ppt/slideMasters/theme/theme4.xml" ContentType="application/vnd.openxmlformats-officedocument.theme+xml"/>
  <Override PartName="/ppt/slideMasters/slideMaster4.xml" ContentType="application/vnd.openxmlformats-officedocument.presentationml.slideMaster+xml"/>
  <Override PartName="/ppt/slideMasters/theme/theme5.xml" ContentType="application/vnd.openxmlformats-officedocument.theme+xml"/>
  <Override PartName="/ppt/slideMasters/slideMaster5.xml" ContentType="application/vnd.openxmlformats-officedocument.presentationml.slideMaster+xml"/>
  <Override PartName="/ppt/slideMasters/theme/theme6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513d29167442ae" /><Relationship Type="http://schemas.openxmlformats.org/officeDocument/2006/relationships/extended-properties" Target="/docProps/app.xml" Id="R3a28325a5e584912" /><Relationship Type="http://schemas.openxmlformats.org/officeDocument/2006/relationships/officeDocument" Target="/ppt/presentation.xml" Id="R51e6f00e719a40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baa8859d69b41aa"/>
    <p:sldMasterId xmlns:r="http://schemas.openxmlformats.org/officeDocument/2006/relationships" id="2147483660" r:id="R2b2be532412d43dd"/>
    <p:sldMasterId xmlns:r="http://schemas.openxmlformats.org/officeDocument/2006/relationships" id="2147483676" r:id="Raa98e91b13104448"/>
    <p:sldMasterId xmlns:r="http://schemas.openxmlformats.org/officeDocument/2006/relationships" id="2147483693" r:id="R1316593ef44d440c"/>
    <p:sldMasterId xmlns:r="http://schemas.openxmlformats.org/officeDocument/2006/relationships" id="2147483709" r:id="R5683756fda8b4727"/>
  </p:sldMasterIdLst>
  <p:notesMasterIdLst>
    <p:notesMasterId xmlns:r="http://schemas.openxmlformats.org/officeDocument/2006/relationships" r:id="Rece49b9c669246d1"/>
  </p:notesMasterIdLst>
  <p:sldIdLst>
    <p:sldId xmlns:r="http://schemas.openxmlformats.org/officeDocument/2006/relationships" id="256" r:id="Re20a9074e6dc4b0c"/>
    <p:sldId xmlns:r="http://schemas.openxmlformats.org/officeDocument/2006/relationships" id="257" r:id="R1116a51b422941e7"/>
    <p:sldId xmlns:r="http://schemas.openxmlformats.org/officeDocument/2006/relationships" id="258" r:id="Rb353f09e40a74725"/>
    <p:sldId xmlns:r="http://schemas.openxmlformats.org/officeDocument/2006/relationships" id="259" r:id="R154cf169534847eb"/>
    <p:sldId xmlns:r="http://schemas.openxmlformats.org/officeDocument/2006/relationships" id="260" r:id="R13def72956804e75"/>
    <p:sldId xmlns:r="http://schemas.openxmlformats.org/officeDocument/2006/relationships" id="261" r:id="R20df9d7b92b448d0"/>
    <p:sldId xmlns:r="http://schemas.openxmlformats.org/officeDocument/2006/relationships" id="262" r:id="R1b4f24f8bee840f6"/>
    <p:sldId xmlns:r="http://schemas.openxmlformats.org/officeDocument/2006/relationships" id="263" r:id="R5414862ad85349ea"/>
    <p:sldId xmlns:r="http://schemas.openxmlformats.org/officeDocument/2006/relationships" id="264" r:id="Rd85f67b2d23c4844"/>
    <p:sldId xmlns:r="http://schemas.openxmlformats.org/officeDocument/2006/relationships" id="265" r:id="R0604c93430f54080"/>
    <p:sldId xmlns:r="http://schemas.openxmlformats.org/officeDocument/2006/relationships" id="266" r:id="R9f12ac1b16ac487b"/>
    <p:sldId xmlns:r="http://schemas.openxmlformats.org/officeDocument/2006/relationships" id="267" r:id="R00dfa1a8e9624994"/>
    <p:sldId xmlns:r="http://schemas.openxmlformats.org/officeDocument/2006/relationships" id="268" r:id="R060c1cd839f34e2d"/>
    <p:sldId xmlns:r="http://schemas.openxmlformats.org/officeDocument/2006/relationships" id="269" r:id="R3f1fe8a5e26e45d8"/>
    <p:sldId xmlns:r="http://schemas.openxmlformats.org/officeDocument/2006/relationships" id="270" r:id="Raa581c3a998f433d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fb3b3b5110439b" /><Relationship Type="http://schemas.openxmlformats.org/officeDocument/2006/relationships/slideMaster" Target="/ppt/slideMasters/slideMaster1.xml" Id="Rdbaa8859d69b41aa" /><Relationship Type="http://schemas.openxmlformats.org/officeDocument/2006/relationships/slideMaster" Target="/ppt/slideMasters/slideMaster2.xml" Id="R2b2be532412d43dd" /><Relationship Type="http://schemas.openxmlformats.org/officeDocument/2006/relationships/slideMaster" Target="/ppt/slideMasters/slideMaster3.xml" Id="Raa98e91b13104448" /><Relationship Type="http://schemas.openxmlformats.org/officeDocument/2006/relationships/slideMaster" Target="/ppt/slideMasters/slideMaster4.xml" Id="R1316593ef44d440c" /><Relationship Type="http://schemas.openxmlformats.org/officeDocument/2006/relationships/slideMaster" Target="/ppt/slideMasters/slideMaster5.xml" Id="R5683756fda8b4727" /><Relationship Type="http://schemas.openxmlformats.org/officeDocument/2006/relationships/notesMaster" Target="/ppt/notesMasters/notesMaster1.xml" Id="Rece49b9c669246d1" /><Relationship Type="http://schemas.openxmlformats.org/officeDocument/2006/relationships/presProps" Target="/ppt/presProps.xml" Id="Rf19095c50b204b10" /><Relationship Type="http://schemas.openxmlformats.org/officeDocument/2006/relationships/viewProps" Target="/ppt/viewProps.xml" Id="Re699e729b0de4e28" /><Relationship Type="http://schemas.openxmlformats.org/officeDocument/2006/relationships/tableStyles" Target="/ppt/tableStyles.xml" Id="Rb7c84eccc74a47ad" /><Relationship Type="http://schemas.openxmlformats.org/officeDocument/2006/relationships/slide" Target="/ppt/slides/slide1.xml" Id="Re20a9074e6dc4b0c" /><Relationship Type="http://schemas.openxmlformats.org/officeDocument/2006/relationships/slide" Target="/ppt/slides/slide2.xml" Id="R1116a51b422941e7" /><Relationship Type="http://schemas.openxmlformats.org/officeDocument/2006/relationships/slide" Target="/ppt/slides/slide3.xml" Id="Rb353f09e40a74725" /><Relationship Type="http://schemas.openxmlformats.org/officeDocument/2006/relationships/slide" Target="/ppt/slides/slide4.xml" Id="R154cf169534847eb" /><Relationship Type="http://schemas.openxmlformats.org/officeDocument/2006/relationships/slide" Target="/ppt/slides/slide5.xml" Id="R13def72956804e75" /><Relationship Type="http://schemas.openxmlformats.org/officeDocument/2006/relationships/slide" Target="/ppt/slides/slide6.xml" Id="R20df9d7b92b448d0" /><Relationship Type="http://schemas.openxmlformats.org/officeDocument/2006/relationships/slide" Target="/ppt/slides/slide7.xml" Id="R1b4f24f8bee840f6" /><Relationship Type="http://schemas.openxmlformats.org/officeDocument/2006/relationships/slide" Target="/ppt/slides/slide8.xml" Id="R5414862ad85349ea" /><Relationship Type="http://schemas.openxmlformats.org/officeDocument/2006/relationships/slide" Target="/ppt/slides/slide9.xml" Id="Rd85f67b2d23c4844" /><Relationship Type="http://schemas.openxmlformats.org/officeDocument/2006/relationships/slide" Target="/ppt/slides/slide10.xml" Id="R0604c93430f54080" /><Relationship Type="http://schemas.openxmlformats.org/officeDocument/2006/relationships/slide" Target="/ppt/slides/slide11.xml" Id="R9f12ac1b16ac487b" /><Relationship Type="http://schemas.openxmlformats.org/officeDocument/2006/relationships/slide" Target="/ppt/slides/slide12.xml" Id="R00dfa1a8e9624994" /><Relationship Type="http://schemas.openxmlformats.org/officeDocument/2006/relationships/slide" Target="/ppt/slides/slide13.xml" Id="R060c1cd839f34e2d" /><Relationship Type="http://schemas.openxmlformats.org/officeDocument/2006/relationships/slide" Target="/ppt/slides/slide14.xml" Id="R3f1fe8a5e26e45d8" /><Relationship Type="http://schemas.openxmlformats.org/officeDocument/2006/relationships/slide" Target="/ppt/slides/slide15.xml" Id="Raa581c3a998f43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7.xml" Id="R565b883ac5a048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19bb8640424f16" /><Relationship Type="http://schemas.openxmlformats.org/officeDocument/2006/relationships/notesMaster" Target="/ppt/notesMasters/notesMaster1.xml" Id="R131f6a86e9294a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fbef43e1364549" /><Relationship Type="http://schemas.openxmlformats.org/officeDocument/2006/relationships/notesMaster" Target="/ppt/notesMasters/notesMaster1.xml" Id="R18a265b5fabc4b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87a79c87064204" /><Relationship Type="http://schemas.openxmlformats.org/officeDocument/2006/relationships/notesMaster" Target="/ppt/notesMasters/notesMaster1.xml" Id="R0fcd000b3f3d40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1b463b93d0444a" /><Relationship Type="http://schemas.openxmlformats.org/officeDocument/2006/relationships/notesMaster" Target="/ppt/notesMasters/notesMaster1.xml" Id="Rb89381f1e7b74b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c5d03eac514424" /><Relationship Type="http://schemas.openxmlformats.org/officeDocument/2006/relationships/notesMaster" Target="/ppt/notesMasters/notesMaster1.xml" Id="R2bf3e1a75e7243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e3350ad4ab43bc" /><Relationship Type="http://schemas.openxmlformats.org/officeDocument/2006/relationships/notesMaster" Target="/ppt/notesMasters/notesMaster1.xml" Id="R4314ab27150849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04b79ce5074aa7" /><Relationship Type="http://schemas.openxmlformats.org/officeDocument/2006/relationships/notesMaster" Target="/ppt/notesMasters/notesMaster1.xml" Id="R644583c2250e49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ae1b114ca94318" /><Relationship Type="http://schemas.openxmlformats.org/officeDocument/2006/relationships/notesMaster" Target="/ppt/notesMasters/notesMaster1.xml" Id="R645f1ee143224e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22d1263b8248a2" /><Relationship Type="http://schemas.openxmlformats.org/officeDocument/2006/relationships/notesMaster" Target="/ppt/notesMasters/notesMaster1.xml" Id="R796087e9c57a48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829d4f1e174e6d" /><Relationship Type="http://schemas.openxmlformats.org/officeDocument/2006/relationships/notesMaster" Target="/ppt/notesMasters/notesMaster1.xml" Id="Rd799327235ff4b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f768e64f0a24918" /><Relationship Type="http://schemas.openxmlformats.org/officeDocument/2006/relationships/notesMaster" Target="/ppt/notesMasters/notesMaster1.xml" Id="R7d298adb8a5341c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6dc06b30986467c" /><Relationship Type="http://schemas.openxmlformats.org/officeDocument/2006/relationships/notesMaster" Target="/ppt/notesMasters/notesMaster1.xml" Id="R0f611d364db74ee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da1c8460a4d445f" /><Relationship Type="http://schemas.openxmlformats.org/officeDocument/2006/relationships/notesMaster" Target="/ppt/notesMasters/notesMaster1.xml" Id="Re8814db534ca478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3cf85e8e67841ba" /><Relationship Type="http://schemas.openxmlformats.org/officeDocument/2006/relationships/notesMaster" Target="/ppt/notesMasters/notesMaster1.xml" Id="R913579a5aca24a8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da22656d3a64f90" /><Relationship Type="http://schemas.openxmlformats.org/officeDocument/2006/relationships/notesMaster" Target="/ppt/notesMasters/notesMaster1.xml" Id="Rdd9787ff27d64c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171450" indent="-171450">
              <a:buFontTx/>
              <a:buChar char="-"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171450" indent="-171450">
              <a:buFontTx/>
              <a:buChar char="-"/>
            </a:pP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5bbcaf577a463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509cb99c3b42a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a97e5654e941e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97371cd616403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5c2dbff36749b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04700782ca451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13a7d118004c6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46fbb1619f4a6f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3b823c4a7f40c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037811a8344fdb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bd8295f75d4fd6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7b20b2dac034596" /><Relationship Type="http://schemas.openxmlformats.org/officeDocument/2006/relationships/image" Target="/ppt/media/image.jpeg" Id="R7a972e5945af4e63" /><Relationship Type="http://schemas.openxmlformats.org/officeDocument/2006/relationships/image" Target="/ppt/media/image.png" Id="Ra4d163f910ac4631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dcf6c3870b64737" /><Relationship Type="http://schemas.openxmlformats.org/officeDocument/2006/relationships/image" Target="/ppt/media/image2.png" Id="R1b9f093a0dd04f9e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e6f17a1451a45d9" /><Relationship Type="http://schemas.openxmlformats.org/officeDocument/2006/relationships/image" Target="/ppt/media/image2.png" Id="R594bb96a2783458b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41c0a445dab4fb5" /><Relationship Type="http://schemas.openxmlformats.org/officeDocument/2006/relationships/image" Target="/ppt/media/image2.png" Id="Rc41832a41e004265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17198d42f244789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e0769d90671423d" /><Relationship Type="http://schemas.openxmlformats.org/officeDocument/2006/relationships/image" Target="/ppt/media/image2.png" Id="Rd6eafd944f874058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6142fc50dcc470d" /><Relationship Type="http://schemas.openxmlformats.org/officeDocument/2006/relationships/image" Target="/ppt/media/image.jpeg" Id="R69e7358ae1ef4874" /><Relationship Type="http://schemas.openxmlformats.org/officeDocument/2006/relationships/image" Target="/ppt/media/image.png" Id="R7c3c928e125b4c02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d481cdb168949c0" /><Relationship Type="http://schemas.openxmlformats.org/officeDocument/2006/relationships/image" Target="/ppt/media/image2.png" Id="Rbe051dce338e4667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69e7f79316342c2" /><Relationship Type="http://schemas.openxmlformats.org/officeDocument/2006/relationships/image" Target="/ppt/media/image2.png" Id="Rc14c8cc646284325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04e282d7dfc3441e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da1933da3ed4567" /><Relationship Type="http://schemas.openxmlformats.org/officeDocument/2006/relationships/image" Target="/ppt/media/image2.png" Id="R04359f31d3424020" /></Relationships>
</file>

<file path=ppt/slideLayouts/_rels/slideLayout2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b4de2b0b3074775" /><Relationship Type="http://schemas.openxmlformats.org/officeDocument/2006/relationships/image" Target="/ppt/media/image2.png" Id="R83e93dba918b4d9c" /></Relationships>
</file>

<file path=ppt/slideLayouts/_rels/slideLayout2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361d362b24b4dc2" /><Relationship Type="http://schemas.openxmlformats.org/officeDocument/2006/relationships/image" Target="/ppt/media/image3.png" Id="R90f6803ac76743ed" /><Relationship Type="http://schemas.openxmlformats.org/officeDocument/2006/relationships/image" Target="/ppt/media/image4.png" Id="R9a7a2dc3e8dc4513" /></Relationships>
</file>

<file path=ppt/slideLayouts/_rels/slideLayout2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98e72cba0a04b07" /><Relationship Type="http://schemas.openxmlformats.org/officeDocument/2006/relationships/image" Target="/ppt/media/image2.png" Id="Ref79b7119bce48f3" /></Relationships>
</file>

<file path=ppt/slideLayouts/_rels/slideLayout2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4309ce5acdb7406b" /><Relationship Type="http://schemas.openxmlformats.org/officeDocument/2006/relationships/image" Target="/ppt/media/image5.png" Id="R3c28bb5e314f4e25" /><Relationship Type="http://schemas.openxmlformats.org/officeDocument/2006/relationships/image" Target="/ppt/media/image4.png" Id="R603f4c138b6d4dc9" /></Relationships>
</file>

<file path=ppt/slideLayouts/_rels/slideLayout2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d22fb7b4b4ec44ec" /><Relationship Type="http://schemas.openxmlformats.org/officeDocument/2006/relationships/image" Target="/ppt/media/image.jpeg" Id="Rd6d03950b1c644cf" /><Relationship Type="http://schemas.openxmlformats.org/officeDocument/2006/relationships/image" Target="/ppt/media/image2.png" Id="R8c7fef6e2fdd4e4d" /></Relationships>
</file>

<file path=ppt/slideLayouts/_rels/slideLayout2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25f805ad058d4b69" /><Relationship Type="http://schemas.openxmlformats.org/officeDocument/2006/relationships/image" Target="/ppt/media/image2.png" Id="Rd45a868dd90f4f88" /></Relationships>
</file>

<file path=ppt/slideLayouts/_rels/slideLayout2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dbf805c5d6e744d9" /><Relationship Type="http://schemas.openxmlformats.org/officeDocument/2006/relationships/image" Target="/ppt/media/image2.png" Id="R184ef70ac7a94104" /></Relationships>
</file>

<file path=ppt/slideLayouts/_rels/slideLayout3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34e19d9bc58a485c" /><Relationship Type="http://schemas.openxmlformats.org/officeDocument/2006/relationships/image" Target="/ppt/media/image2.png" Id="R8c7fe78c3a1141e1" /></Relationships>
</file>

<file path=ppt/slideLayouts/_rels/slideLayout3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8a5102a6715d4b7e" /></Relationships>
</file>

<file path=ppt/slideLayouts/_rels/slideLayout3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fdf40455909c48ec" /><Relationship Type="http://schemas.openxmlformats.org/officeDocument/2006/relationships/image" Target="/ppt/media/image2.png" Id="Rf47ddbbeec944876" /></Relationships>
</file>

<file path=ppt/slideLayouts/_rels/slideLayout33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ddc0410e3ec450e" /><Relationship Type="http://schemas.openxmlformats.org/officeDocument/2006/relationships/image" Target="/ppt/media/image.jpeg" Id="Raafde56bcd0f4dac" /><Relationship Type="http://schemas.openxmlformats.org/officeDocument/2006/relationships/image" Target="/ppt/media/image2.png" Id="R3733000421164d5f" /></Relationships>
</file>

<file path=ppt/slideLayouts/_rels/slideLayout34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a8399a8c5900410e" /><Relationship Type="http://schemas.openxmlformats.org/officeDocument/2006/relationships/image" Target="/ppt/media/image2.png" Id="R0e7284fa81e742e6" /></Relationships>
</file>

<file path=ppt/slideLayouts/_rels/slideLayout35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4cd570674b1f4278" /><Relationship Type="http://schemas.openxmlformats.org/officeDocument/2006/relationships/image" Target="/ppt/media/image2.png" Id="R57ae05b677d94564" /></Relationships>
</file>

<file path=ppt/slideLayouts/_rels/slideLayout36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b9b5cd2a4ed34175" /></Relationships>
</file>

<file path=ppt/slideLayouts/_rels/slideLayout37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7b4a0b30339b47ab" /><Relationship Type="http://schemas.openxmlformats.org/officeDocument/2006/relationships/image" Target="/ppt/media/image2.png" Id="R71ee058018de46c2" /></Relationships>
</file>

<file path=ppt/slideLayouts/_rels/slideLayout38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67fea7841bf1411a" /><Relationship Type="http://schemas.openxmlformats.org/officeDocument/2006/relationships/image" Target="/ppt/media/image2.png" Id="Rbf45f4fc79b1453f" /></Relationships>
</file>

<file path=ppt/slideLayouts/_rels/slideLayout39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a427a2a136054b65" /><Relationship Type="http://schemas.openxmlformats.org/officeDocument/2006/relationships/image" Target="/ppt/media/image3.png" Id="Rf81efbd03f294182" /><Relationship Type="http://schemas.openxmlformats.org/officeDocument/2006/relationships/image" Target="/ppt/media/image4.png" Id="Rfc0b2988bed3445d" /></Relationships>
</file>

<file path=ppt/slideLayouts/_rels/slideLayout40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82b449f12c2843df" /><Relationship Type="http://schemas.openxmlformats.org/officeDocument/2006/relationships/image" Target="/ppt/media/image2.png" Id="Ra46b8bbf64ac40a0" /></Relationships>
</file>

<file path=ppt/slideLayouts/_rels/slideLayout41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16b2f317635f4223" /><Relationship Type="http://schemas.openxmlformats.org/officeDocument/2006/relationships/image" Target="/ppt/media/image5.png" Id="R45e4789e79e14c71" /><Relationship Type="http://schemas.openxmlformats.org/officeDocument/2006/relationships/image" Target="/ppt/media/image4.png" Id="R2ac325a144ff4b13" /></Relationships>
</file>

<file path=ppt/slideLayouts/_rels/slideLayout42.xml.rels>&#65279;<?xml version="1.0" encoding="utf-8"?><Relationships xmlns="http://schemas.openxmlformats.org/package/2006/relationships"><Relationship Type="http://schemas.openxmlformats.org/officeDocument/2006/relationships/slideMaster" Target="/ppt/slideMasters/slideMaster3.xml" Id="R90c80a97ab064474" /></Relationships>
</file>

<file path=ppt/slideLayouts/_rels/slideLayout4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b0468e5035c94ece" /><Relationship Type="http://schemas.openxmlformats.org/officeDocument/2006/relationships/image" Target="/ppt/media/image.jpeg" Id="R17ef61cf0b2048b1" /><Relationship Type="http://schemas.openxmlformats.org/officeDocument/2006/relationships/image" Target="/ppt/media/image.png" Id="R080cfe3e60a8470d" /></Relationships>
</file>

<file path=ppt/slideLayouts/_rels/slideLayout4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166eab5637447d1" /><Relationship Type="http://schemas.openxmlformats.org/officeDocument/2006/relationships/image" Target="/ppt/media/image2.png" Id="R2269cde18b404cf7" /></Relationships>
</file>

<file path=ppt/slideLayouts/_rels/slideLayout4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7984d9080d8f49a9" /><Relationship Type="http://schemas.openxmlformats.org/officeDocument/2006/relationships/image" Target="/ppt/media/image2.png" Id="Rebb29ff3bcd74238" /></Relationships>
</file>

<file path=ppt/slideLayouts/_rels/slideLayout4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14f2f121f6ae4dca" /><Relationship Type="http://schemas.openxmlformats.org/officeDocument/2006/relationships/image" Target="/ppt/media/image2.png" Id="R33679f7d655e4a87" /></Relationships>
</file>

<file path=ppt/slideLayouts/_rels/slideLayout4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eb30b514f6844c3a" /></Relationships>
</file>

<file path=ppt/slideLayouts/_rels/slideLayout48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43a3e62880f54c12" /><Relationship Type="http://schemas.openxmlformats.org/officeDocument/2006/relationships/image" Target="/ppt/media/image2.png" Id="R847129dab3c744f2" /></Relationships>
</file>

<file path=ppt/slideLayouts/_rels/slideLayout49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0c7068b057f46c7" /><Relationship Type="http://schemas.openxmlformats.org/officeDocument/2006/relationships/image" Target="/ppt/media/image.jpeg" Id="Ra67e8689700943fb" /><Relationship Type="http://schemas.openxmlformats.org/officeDocument/2006/relationships/image" Target="/ppt/media/image.png" Id="Rf236915670de4dc8" /></Relationships>
</file>

<file path=ppt/slideLayouts/_rels/slideLayout50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36754992ed244975" /><Relationship Type="http://schemas.openxmlformats.org/officeDocument/2006/relationships/image" Target="/ppt/media/image2.png" Id="R55deded5b8ee43e0" /></Relationships>
</file>

<file path=ppt/slideLayouts/_rels/slideLayout51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ab7bf1716f434b2d" /><Relationship Type="http://schemas.openxmlformats.org/officeDocument/2006/relationships/image" Target="/ppt/media/image2.png" Id="Rb2da0cf9dc8e4e15" /></Relationships>
</file>

<file path=ppt/slideLayouts/_rels/slideLayout52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da8cb27b7fd14fd8" /></Relationships>
</file>

<file path=ppt/slideLayouts/_rels/slideLayout53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5ce3e930322e4904" /><Relationship Type="http://schemas.openxmlformats.org/officeDocument/2006/relationships/image" Target="/ppt/media/image2.png" Id="Ra397aba24e1d4f31" /></Relationships>
</file>

<file path=ppt/slideLayouts/_rels/slideLayout54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574fe3236a7448a6" /><Relationship Type="http://schemas.openxmlformats.org/officeDocument/2006/relationships/image" Target="/ppt/media/image2.png" Id="Rc66f1e8f7bff43ea" /></Relationships>
</file>

<file path=ppt/slideLayouts/_rels/slideLayout55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8af03bd5d6874651" /><Relationship Type="http://schemas.openxmlformats.org/officeDocument/2006/relationships/image" Target="/ppt/media/image3.png" Id="R9a13f1f081ec432d" /><Relationship Type="http://schemas.openxmlformats.org/officeDocument/2006/relationships/image" Target="/ppt/media/image4.png" Id="R544a3d71f5e84a9f" /></Relationships>
</file>

<file path=ppt/slideLayouts/_rels/slideLayout56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cb8ded9e8d2d42cb" /><Relationship Type="http://schemas.openxmlformats.org/officeDocument/2006/relationships/image" Target="/ppt/media/image2.png" Id="R441dd85b28fe4e32" /></Relationships>
</file>

<file path=ppt/slideLayouts/_rels/slideLayout57.xml.rels>&#65279;<?xml version="1.0" encoding="utf-8"?><Relationships xmlns="http://schemas.openxmlformats.org/package/2006/relationships"><Relationship Type="http://schemas.openxmlformats.org/officeDocument/2006/relationships/slideMaster" Target="/ppt/slideMasters/slideMaster4.xml" Id="R04397d333e854466" /><Relationship Type="http://schemas.openxmlformats.org/officeDocument/2006/relationships/image" Target="/ppt/media/image5.png" Id="R7dd485506e9144a9" /><Relationship Type="http://schemas.openxmlformats.org/officeDocument/2006/relationships/image" Target="/ppt/media/image4.png" Id="R1e87b26982034a83" /></Relationships>
</file>

<file path=ppt/slideLayouts/_rels/slideLayout5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e80ba52b725249cf" /><Relationship Type="http://schemas.openxmlformats.org/officeDocument/2006/relationships/image" Target="/ppt/media/image.jpeg" Id="R4e44486edf8547e4" /><Relationship Type="http://schemas.openxmlformats.org/officeDocument/2006/relationships/image" Target="/ppt/media/image6.png" Id="Rb5ded43da4c3401e" /><Relationship Type="http://schemas.openxmlformats.org/officeDocument/2006/relationships/image" Target="/ppt/media/image7.png" Id="R4675b011203b485e" /></Relationships>
</file>

<file path=ppt/slideLayouts/_rels/slideLayout5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f1cdf7a6a59749cb" /><Relationship Type="http://schemas.openxmlformats.org/officeDocument/2006/relationships/image" Target="/ppt/media/image6.png" Id="R42f43b7f52c2448a" /></Relationships>
</file>

<file path=ppt/slideLayouts/_rels/slideLayout6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3199890846f24b51" /><Relationship Type="http://schemas.openxmlformats.org/officeDocument/2006/relationships/image" Target="/ppt/media/image6.png" Id="R2490f2f6650e4e19" /></Relationships>
</file>

<file path=ppt/slideLayouts/_rels/slideLayout6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56ae05ddf992459f" /><Relationship Type="http://schemas.openxmlformats.org/officeDocument/2006/relationships/image" Target="/ppt/media/image6.png" Id="R0c5417f1766d490a" /></Relationships>
</file>

<file path=ppt/slideLayouts/_rels/slideLayout6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3878ed5d0ddf48a5" /></Relationships>
</file>

<file path=ppt/slideLayouts/_rels/slideLayout63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8204a7445af44880" /><Relationship Type="http://schemas.openxmlformats.org/officeDocument/2006/relationships/image" Target="/ppt/media/image6.png" Id="Raccd8d1b4b9d4a22" /></Relationships>
</file>

<file path=ppt/slideLayouts/_rels/slideLayout64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f341d4a0c50541e4" /><Relationship Type="http://schemas.openxmlformats.org/officeDocument/2006/relationships/image" Target="/ppt/media/image.jpeg" Id="R0219b0357cc54ed7" /><Relationship Type="http://schemas.openxmlformats.org/officeDocument/2006/relationships/image" Target="/ppt/media/image6.png" Id="R336cccea4e464ed4" /></Relationships>
</file>

<file path=ppt/slideLayouts/_rels/slideLayout65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9db4b9efc3eb48ad" /><Relationship Type="http://schemas.openxmlformats.org/officeDocument/2006/relationships/image" Target="/ppt/media/image6.png" Id="R657d43571d5a4e7f" /></Relationships>
</file>

<file path=ppt/slideLayouts/_rels/slideLayout66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bb50cf94fac64450" /><Relationship Type="http://schemas.openxmlformats.org/officeDocument/2006/relationships/image" Target="/ppt/media/image6.png" Id="Rce758ef9a1df4c1b" /></Relationships>
</file>

<file path=ppt/slideLayouts/_rels/slideLayout67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aac62879999a417e" /></Relationships>
</file>

<file path=ppt/slideLayouts/_rels/slideLayout68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8df33eb853834e8b" /><Relationship Type="http://schemas.openxmlformats.org/officeDocument/2006/relationships/image" Target="/ppt/media/image6.png" Id="Rae103208802948ce" /></Relationships>
</file>

<file path=ppt/slideLayouts/_rels/slideLayout69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9f6e86f645794a12" /><Relationship Type="http://schemas.openxmlformats.org/officeDocument/2006/relationships/image" Target="/ppt/media/image2.png" Id="R66b85e53879243b6" /></Relationships>
</file>

<file path=ppt/slideLayouts/_rels/slideLayout70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b8924c61a23b438a" /><Relationship Type="http://schemas.openxmlformats.org/officeDocument/2006/relationships/image" Target="/ppt/media/image3.png" Id="Rf68254e5604a481c" /></Relationships>
</file>

<file path=ppt/slideLayouts/_rels/slideLayout71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3f87039f09ef4501" /><Relationship Type="http://schemas.openxmlformats.org/officeDocument/2006/relationships/image" Target="/ppt/media/image2.png" Id="R42af6b87a0dd40db" /></Relationships>
</file>

<file path=ppt/slideLayouts/_rels/slideLayout72.xml.rels>&#65279;<?xml version="1.0" encoding="utf-8"?><Relationships xmlns="http://schemas.openxmlformats.org/package/2006/relationships"><Relationship Type="http://schemas.openxmlformats.org/officeDocument/2006/relationships/slideMaster" Target="/ppt/slideMasters/slideMaster5.xml" Id="Rf650c583f46e4faf" /><Relationship Type="http://schemas.openxmlformats.org/officeDocument/2006/relationships/image" Target="/ppt/media/image5.png" Id="R2fdf8bac29684d72" /><Relationship Type="http://schemas.openxmlformats.org/officeDocument/2006/relationships/image" Target="/ppt/media/image4.png" Id="Rb4bccd7d226f4ea5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2268963-DD17-3216-6363-3A3AA61D76A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BD75C1C-BCE5-0658-B01D-73F609F06A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F4C6301-4B9D-F0CB-8C14-3D133BAC3E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091DC98-ADB0-187E-8155-2785BDB3F5A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D6545F-5E7E-2C6D-CF8D-27EED3C326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FBDD6DA-0BAD-9936-3571-055EBE1CDA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C0BC25F-D348-0313-2173-492E0CA12AB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4A1072E-0487-6639-1F4E-FD698D71F89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9030D69-2053-3C76-D850-27941153FA0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FFC8675-B634-CACE-1391-6158418F46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69AD19F-0991-12F5-988C-1FB194701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6FFE828-FB14-0E50-EFA6-C03B9AEAE8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682639-09EE-23AD-D74B-A752702AE2A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A5870F-A2E9-5871-D939-E9B0E194BFB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98B4C77-C3F8-3D1A-C0DA-0A0ACFEDF7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D14EC4-D691-85B0-2813-39EA7E3E2F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138B884-0D3B-3CBA-D3C3-F750DEB42B5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0EDECD8-0BEF-F11D-A73F-C6611E14921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D972CB9-F7E2-4AE2-46D1-04084F110CF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E939C1D-9EAD-6A28-596F-8BFDC71866E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34C2579-E4F5-2E4A-8D0A-D93AC74F8A0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CFF15F1-248A-B4D2-4D73-F9EB48B65D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53BC3DE-9F27-7CAD-CA23-E53ADBDBF2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DA95C36-5102-DD60-ABA0-85D7A7DA237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35B0CF14-9E38-D2D5-9F99-CF8A7F5CBEC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2EF3AF5A-AA4C-96F0-FEDA-E0AD587A0EF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340E8F5-A8A0-52AE-E352-B3854778FF7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17E0B0A-AD28-32C4-48A6-9C79096F2B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0C37C0B4-DC77-33E4-D432-9AB36A7DB5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7DC4C4-4B47-E729-D496-9E49B825E7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38ED203-5C39-92BB-9C15-B7242147DE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3A9F61A4-3F32-6D3E-7C30-863313DD8DA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CFAB101A-DBD6-2863-8AED-20CCDA8F9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700C7C4-4471-2453-8F19-672A5061E02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317EAA0F-E44F-01A9-FF8B-2E8C95099E1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CBF42361-1150-83E4-296F-99C4495E5E8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E52894-B42D-22A2-A3D2-45FAB428E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17CB7DE-B508-13BA-6B7F-78C77B0A1A3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A4BFCFB-2327-AC9B-04B3-E54EDE05260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3E0B22F-80C3-1F5B-6D5C-CE782A7BE93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E82D5EE-F234-4888-1B71-EEBB2A0E632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A334B05-EA05-903A-1D5B-08FF09E4C1A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7FC4A2A-9D10-FC35-015E-56313F0120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0DB9531E-E39F-E9FA-2395-86C34A9E581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42B7E7C-178E-F095-C2ED-90388EC985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5A5AEAD-A8B4-5B23-E212-8ED09C8A345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A4DBC93-8A0A-4DD3-7062-713A22B18E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459B459-583A-FC5E-EB4C-5CD12371C9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9DFA983-6CBF-B790-F80E-C10E466ED8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BDFD2EC-0FBF-DF09-75F2-914533981A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443E2BC-609D-2E6A-A489-A4AB94F2A2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315C577-AC36-C006-7C45-AFB0F50B87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96593A-33B8-99C0-20E0-88D7CB8F7F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EDE79B52-2FB7-A71B-9063-A8D50342A0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8AC6094-62B1-46AF-32F1-47BCEC4440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0E4C56B-C5DA-07B6-FA3F-8B918EA979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DE885A1-3DEE-4CE1-BE0A-C393AD2AE42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B1C23C9-9605-2B72-5436-F4677DD843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7a972e5945af4e63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E9F5E34-C075-4833-BAC1-F5E6D39EC0D0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37A84A4-8BBC-4BB4-8FC3-AA042A7B320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BD1F403-1FF1-41C3-9A1A-FEE678DC94F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163f910ac46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3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66F9E90-8F47-4FAE-B7DF-720A946DA53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BDAE3F4-1AFE-497B-BB46-2561FB9E5D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9BB4422-AF2E-4D95-8D9B-6F132A17BD7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D9FEC28D-0EFA-4E0F-9B0C-10349D4F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b9f093a0dd04f9e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4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F764A95-E0D0-4815-92B1-6FD8C00CCC5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995A656-3F16-43D5-95BE-45E3F39C91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483CBF6F-B668-4A89-98E4-CFAB8B07D25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5B4C366C-4A7E-457E-B4AA-84BDE907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94bb96a2783458b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5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5E88F32-A660-4489-AADB-5FAF861AC3F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1F1E8D0-ACD3-4016-ABDF-D1942FB72B6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52625CA2-C784-43E3-A59C-D22B1746CEA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41832a41e00426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6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301E3AD-89AA-4A06-8524-A93105EA328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D4BE6AA-0226-447F-9F59-CE868B513DD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9C0DD6E7-FA25-4C06-BB26-5CC5353F306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17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D2DA611-BCE2-402D-B26D-C97E3536A70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266073-9310-4141-A530-3D737189446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420EFC43-68E4-40F1-89C8-142F49F767D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62F9B095-E7B9-4F67-A78C-7EBA9B12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6eafd944f87405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8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69e7358ae1ef4874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0FC7F20-3728-4079-B2FC-3191B3A8EA4A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2DD602D8-781D-4F0C-8941-40488FB5764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826C83C-6C75-4A30-BE5C-C3591AC72FE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3c928e125b4c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9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57ED7FC-4867-4E5E-A2F5-01D2D4219E4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BD472DF-5A29-4797-97F1-9B6B94B6A1DE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5487ED-92CB-4C3D-9D93-ABA9A39ACF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96F71961-4E8E-43AA-9066-C6382B2A44F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F3A9EF6F-A8D1-43AC-979A-A7F9F3867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e051dce338e466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0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F34DD7A-6235-4003-BAAF-DDE9177B301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2DAFB3D3-C90D-4EA3-859F-507402E4441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C563CD11-3822-404B-B0D1-6BD0AAF9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14c8cc64628432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1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304C1AE-89DC-40EC-8ABF-818B1DA49DB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E3A8854D-5DFD-466D-BCA9-86C85B5B3E9F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A3ED230B-396E-44ED-B436-9DF461BD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22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BE1D49B-836C-40AD-B9A9-1821CE84B65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4359f31d3424020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3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15B6BF-968B-443B-8EBC-09FD0D62B5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1D5C84F3-4EDC-4B66-B26E-E5A39B548651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27DCE41-1673-42E8-8FC5-A598BC4FF6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83C9D73-9D92-4EB8-BA03-D3C7138190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3e93dba918b4d9c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4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90f6803ac76743e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E7B2D8-3549-4A0A-BA2C-58072E7137D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a2dc3e8dc451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5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B946A3E-8710-4FCD-9DAA-675DC9FF7D7B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EE93C82-8DE3-411A-A7B2-6AF33D00E1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6FF47636-932D-4F34-B832-4E4FDB6D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E39E9A4C-01B5-4FD9-8723-84D93E21B3D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f79b7119bce48f3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6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3c28bb5e314f4e25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6C23D20-C045-4470-9FDC-8DEB34C122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01E52F9-A59B-4317-AF8B-F89C8B5F3873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538EA6AF-9D91-4F41-AA00-31CA164D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0F7EBD1F-0BAD-48E0-836F-4AE65B96106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f4c138b6d4dc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7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d6d03950b1c644cf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CF6C980-5A53-42CB-920B-2D2FF571FABB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9F209E3-1DC0-4DA5-AEF9-B528BD962A7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176374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pic>
        <p:nvPicPr>
          <p:cNvPr id="1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fef6e2fdd4e4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5CC6F83-1052-4A89-A07F-6E257CA99BA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28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2AC9F52-2FFC-468A-9CFB-DB394914A9A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88BDB39-7E05-49D2-8C1B-BB7A670B9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F3BAFE2-9B20-4C1C-A8CC-544FDF7FB7E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8B566467-15EC-4FF7-8954-669CAD2E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45a868dd90f4f8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9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18B70EC-AA0A-4C3E-B880-35B7CE76C17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ACC18A3-2D13-4AB9-97B8-91DEC188080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3BCE6F3-B196-41EB-9422-9309945CA74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5307817C-ECBC-4766-AA08-E6980F6A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84ef70ac7a9410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0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0332BE8-54BC-466B-A751-B8E093B9EB9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8BF5BC0-37C8-450C-919F-FCB3DE094A6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479FBBCF-1C63-4357-AF8E-D54099C3A8D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c7fe78c3a1141e1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1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B602B21-D061-45C3-AF00-D9679DFA312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AF41766-CA44-4B12-9045-3A194CFFD11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3B080A75-0C58-4643-83F7-199D4FA4972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32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131025A-7A73-429E-B8A4-E14CA79175A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6C593A6-C173-499C-B8E4-003667FF2B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520E1AFE-DC9B-44BB-B3BB-8BBB9C423E6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3323A0D7-35AC-4000-B28F-D5FABFC9E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47ddbbeec94487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3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aafde56bcd0f4da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2D4CBFF-46BF-4F92-A394-5089452AF136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32EF1041-6A62-424B-BEA0-DC521FA0DEE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EB30B57-E6AD-4DF9-B9EF-E021CAE5CD5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33000421164d5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10229" y="5623244"/>
            <a:ext cx="2772171" cy="87542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4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A9AE30C5-B32C-4746-8E56-B38F7D42110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2BABD63-D632-450A-B935-D1214AACD80C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5FF739C-1FA0-4583-BD65-FBB61A9EAB4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F28212B9-4D73-47A9-92F9-C468D8BF37D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9506212D-9F14-47CA-9605-77917790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e7284fa81e742e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5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7F5F56E-8C37-4D15-A217-F550FCC02F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F800DDAE-E6CB-4FFE-A5FD-253DB6BA4CB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469A520F-C518-4CC4-BD96-D71BFF37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7ae05b677d94564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6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79BC0CD-3351-4AFF-A4A2-F2D612B657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074CDF82-ADA1-420D-9F30-8BF734C34C1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225EBDD8-D551-4F92-9600-71DE8056B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37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4EA36FE-7AB7-4826-99F2-0EFDDD39706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1ee058018de46c2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8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0A8B310-4087-4052-A2B2-BF0CB86A20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2BE9432D-0074-4CF3-9A94-9ED788C4A286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574E016-221F-40FE-9F29-9C42CAAC9B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6981CA9-BFB7-48A5-9EDD-6C2428347A3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f45f4fc79b1453f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9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f81efbd03f294182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B7D66B3-D663-44D9-BF0E-38803855A4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b2988bed3445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0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E2287A7-9C12-4C42-9565-B17F7BCE4D18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F598DAE-59BA-46A8-9519-640F5332E3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CD61B18A-E72E-497C-8618-265FC26D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D4547687-6927-4A09-8903-67834750104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46b8bbf64ac40a0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1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45e4789e79e14c71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3BAEF04-3DCA-4493-B77A-ED27AF7B91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4F8AE16-8E12-464A-9FDF-3E6AA2F85FA9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BB79283A-D237-4807-9329-27615CD5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598BCEE0-04A9-4293-90A4-0D31B6D6441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c325a144ff4b1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2.xml><?xml version="1.0" encoding="utf-8"?>
<p:sldLayout xmlns:p="http://schemas.openxmlformats.org/presentationml/2006/main" type="blank">
  <p:cSld name="1_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CD69831-8442-3F90-8442-33BE1CD2BBB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67CD7835-97AB-654D-89BF-91BBC5393CA8}" type="datetimeFigureOut">
              <a:t>9/28/2026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A42B09C-88DF-C06B-402E-D0214CAC68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AE19FE79-130B-D6B2-8AEC-0E9E7AE4AC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D6E67D-C154-314D-8BB9-07D4C83B2D54}" type="slidenum">
              <a:t>‹#›</a:t>
            </a:fld>
            <a:endParaRPr/>
          </a:p>
        </p:txBody>
      </p:sp>
    </p:spTree>
  </p:cSld>
</p:sldLayout>
</file>

<file path=ppt/slideLayouts/slideLayout43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17ef61cf0b2048b1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305C3F0-F549-4115-A4A3-1D08F06359E9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35392676-2D30-40F4-A014-251014686E6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7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146" y="6040435"/>
            <a:ext cx="7933965" cy="31591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marL="0" algn="ctr" defTabSz="914400">
              <a:buNone/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/>
                <a:ea typeface="Open Sans"/>
                <a:cs typeface="Open Sans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>
            <a:pPr algn="l">
              <a:buNone/>
            </a:pPr>
            <a:r>
              <a:rPr sz="1000" b="0" i="0">
                <a:solidFill>
                  <a:schemeClr val="bg1">
                    <a:lumMod val="50000"/>
                  </a:schemeClr>
                </a:solidFill>
                <a:latin typeface="Century Gothic"/>
                <a:ea typeface="Century Gothic"/>
                <a:cs typeface="Century Gothic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BA59D58-3C45-4431-9C5C-3AF15458DD4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54663" y="6382296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4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0cfe3e60a8470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4.xml><?xml version="1.0" encoding="utf-8"?>
<p:sldLayout xmlns:p="http://schemas.openxmlformats.org/presentationml/2006/main" preserve="1" userDrawn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BECCEF6-ABFE-4CD5-900C-A69D878522B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87AEE86-2BA8-417C-ABA2-F8AED4BE7B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D0114C1-421A-4639-9250-E7B3DA49811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0D12D615-8274-4C5A-8823-2B8A04135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69cde18b404cf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5.xml><?xml version="1.0" encoding="utf-8"?>
<p:sldLayout xmlns:p="http://schemas.openxmlformats.org/presentationml/2006/main" preserve="1" userDrawn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514CC1A-8871-4533-A6B3-95D9C0F7E58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D0AA1B8-B034-4B61-8716-3B1D143725C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09FC1279-5903-460B-86D7-10B58A80F2CF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A1151F2D-34F5-455E-87F9-5B12A9FB4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bb29ff3bcd74238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6.xml><?xml version="1.0" encoding="utf-8"?>
<p:sldLayout xmlns:p="http://schemas.openxmlformats.org/presentationml/2006/main" preserve="1" userDrawn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2A989A4-4056-4D40-B05C-BB82BC508AE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C6ED3C4-E744-4A63-A938-0BE9731F6D1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8984363-4B6A-4FDA-91E9-778FBEB2E9F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3679f7d655e4a87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7.xml><?xml version="1.0" encoding="utf-8"?>
<p:sldLayout xmlns:p="http://schemas.openxmlformats.org/presentationml/2006/main" preserve="1" userDrawn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4D5C4DE-3ED3-46EF-AFD6-7C6F23814BA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601D8E1-F492-40C0-9D00-76EAD8231F6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EAF3553B-4293-403D-9CE0-9789BBCA053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48.xml><?xml version="1.0" encoding="utf-8"?>
<p:sldLayout xmlns:p="http://schemas.openxmlformats.org/presentationml/2006/main" preserve="1" userDrawn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4D79CBB-2186-4562-A294-ED312696966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DA54202-044B-4D93-A7B4-14ED02448E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3C0F2925-4C4D-4A02-A49A-50E039B4E66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C499CF6B-A169-48DB-9117-12DD279C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47129dab3c744f2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9.xml><?xml version="1.0" encoding="utf-8"?>
<p:sldLayout xmlns:p="http://schemas.openxmlformats.org/presentationml/2006/main" preserve="1" userDrawn="1">
  <p:cSld name="Section Header">
    <p:bg>
      <p:bgPr>
        <a:blipFill xmlns:a="http://schemas.openxmlformats.org/drawingml/2006/main" rotWithShape="1">
          <a:blip xmlns:r="http://schemas.openxmlformats.org/officeDocument/2006/relationships" r:embed="Ra67e8689700943fb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802A81AB-38E5-4FFB-A67E-576FEDF75148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220CD967-920B-4310-AAE0-A1B8CC44EEC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0D45777-2E5C-4546-B6D1-FE9594A138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36915670de4d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1466" y="5762458"/>
            <a:ext cx="2941449" cy="7557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0.xml><?xml version="1.0" encoding="utf-8"?>
<p:sldLayout xmlns:p="http://schemas.openxmlformats.org/presentationml/2006/main" preserve="1" userDrawn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4A5BC8E-00A8-41E7-8C8A-EF6FAAB171E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E850ED8-A428-4E69-A624-8767B5A91F01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46F500E-3E79-481D-B75E-792D8F5AB73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1087FD62-8A41-460A-A407-5A0D02F4D429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5925463E-32CF-4090-BC14-47A6AF4A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5deded5b8ee43e0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1.xml><?xml version="1.0" encoding="utf-8"?>
<p:sldLayout xmlns:p="http://schemas.openxmlformats.org/presentationml/2006/main" preserve="1" userDrawn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2ED95C5-9633-4094-A28A-4AB67B5AB44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841B946D-0998-4CA8-BD57-F672D13F56E5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888CBD84-BB68-4098-A9FE-BEF14F72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2da0cf9dc8e4e15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2.xml><?xml version="1.0" encoding="utf-8"?>
<p:sldLayout xmlns:p="http://schemas.openxmlformats.org/presentationml/2006/main" preserve="1" userDrawn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CC857D1-C068-4E62-9E13-BB805E8B554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B2835B79-37B4-4453-B342-26B3CEF65B4D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B363B137-9D2D-4567-AFC1-C9FB6684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53.xml><?xml version="1.0" encoding="utf-8"?>
<p:sldLayout xmlns:p="http://schemas.openxmlformats.org/presentationml/2006/main" preserve="1" userDrawn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AFD28F3-85ED-4B9A-A00E-5BB1D2D0F95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a397aba24e1d4f31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4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C52E998-1259-4461-807A-970D7EFB67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F98CF3AE-5642-4540-ACE9-C19509CC13F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1C8744B-A305-4DA0-AF1E-CC94089E869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5F6C4AA-4AA0-4EE3-AC7F-E77CCE5B5A1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66f1e8f7bff43ea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5.xml><?xml version="1.0" encoding="utf-8"?>
<p:sldLayout xmlns:p="http://schemas.openxmlformats.org/presentationml/2006/main" preserve="1" userDrawn="1">
  <p:cSld name="Blue Background">
    <p:bg>
      <p:bgPr>
        <a:blipFill xmlns:a="http://schemas.openxmlformats.org/drawingml/2006/main" rotWithShape="1">
          <a:blip xmlns:r="http://schemas.openxmlformats.org/officeDocument/2006/relationships" r:embed="R9a13f1f081ec432d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B52A1D6-8998-4E35-8250-BAD28AFCCC1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4a3d71f5e84a9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657348" y="6239592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6.xml><?xml version="1.0" encoding="utf-8"?>
<p:sldLayout xmlns:p="http://schemas.openxmlformats.org/presentationml/2006/main" preserve="1" userDrawn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53A5D67-54D8-4E5A-BB9E-7490D3002BE2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948CC1D-D432-4CF6-886A-ED31BBCAFCB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F27263A3-513C-44F5-BE99-7EEFA3BC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B0D50813-8514-416D-8431-C7E502CDC4D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41dd85b28fe4e32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7.xml><?xml version="1.0" encoding="utf-8"?>
<p:sldLayout xmlns:p="http://schemas.openxmlformats.org/presentationml/2006/main" preserve="1" userDrawn="1">
  <p:cSld name="Vertical Blue">
    <p:bg>
      <p:bgPr>
        <a:blipFill xmlns:a="http://schemas.openxmlformats.org/drawingml/2006/main" rotWithShape="1">
          <a:blip xmlns:r="http://schemas.openxmlformats.org/officeDocument/2006/relationships" r:embed="R7dd485506e9144a9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9824371-8288-4F8E-A3D3-1EC055EAC06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E8E2D8B-1A9A-4431-8741-C3A1693A06FB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FF1891B7-CF20-4AA7-B5BC-643C85E60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A777DE3B-E8E4-4BAB-AEF7-0CF07B7F19C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87b26982034a8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8.xml><?xml version="1.0" encoding="utf-8"?>
<p:sldLayout xmlns:p="http://schemas.openxmlformats.org/presentationml/2006/main" type="title" preserve="1">
  <p:cSld name="Title Slide">
    <p:bg>
      <p:bgPr>
        <a:blipFill xmlns:a="http://schemas.openxmlformats.org/drawingml/2006/main" rotWithShape="1">
          <a:blip xmlns:r="http://schemas.openxmlformats.org/officeDocument/2006/relationships" r:embed="R4e44486edf8547e4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842BA7F-C918-4AD0-AEB4-5F4D1E47B989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138830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735B69FE-2379-4BF6-91CE-A579A594300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8829" y="1997570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pic>
        <p:nvPicPr>
          <p:cNvPr id="8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ded43da4c340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97111" y="5881421"/>
            <a:ext cx="4371701" cy="606875"/>
          </a:xfrm>
          <a:prstGeom xmlns:a="http://schemas.openxmlformats.org/drawingml/2006/main" prst="rect">
            <a:avLst/>
          </a:prstGeom>
        </p:spPr>
      </p:pic>
      <p:pic>
        <p:nvPicPr>
          <p:cNvPr id="9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75b011203b485e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1"/>
            <a:ext cx="12192001" cy="5421012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9.xml><?xml version="1.0" encoding="utf-8"?>
<p:sldLayout xmlns:p="http://schemas.openxmlformats.org/presentationml/2006/main" preserve="1">
  <p:cSld name="Title and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185D597-8F03-4223-902F-BB125D04449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FFA5954-F10A-42BD-881B-CE2D9B54B91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5EB1E358-1975-4828-A3D3-42684588EB60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1D820C03-2451-420C-AED1-BB6F84381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43b7f52c244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0.xml><?xml version="1.0" encoding="utf-8"?>
<p:sldLayout xmlns:p="http://schemas.openxmlformats.org/presentationml/2006/main" preserve="1">
  <p:cSld name="Blank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0DE8332-36E6-47ED-8F06-37A4ECA4DBD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4492D27-9853-4107-8D13-FE0D00804B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F85E9B4C-DF4C-4488-9460-6FF440E1ED5C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7496B442-C354-4E3B-878C-27840B11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5701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0f2f6650e4e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1.xml><?xml version="1.0" encoding="utf-8"?>
<p:sldLayout xmlns:p="http://schemas.openxmlformats.org/presentationml/2006/main" preserve="1">
  <p:cSld name="Blank no Line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4A6C307-1633-4528-9ED1-219AB8C19C0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118563D-36CC-405B-9105-98337C3692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D11648B4-4775-4F33-B3DD-8BE78DD753DB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6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417f1766d490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2.xml><?xml version="1.0" encoding="utf-8"?>
<p:sldLayout xmlns:p="http://schemas.openxmlformats.org/presentationml/2006/main" preserve="1">
  <p:cSld name="Blank no line no logo"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87C8917-977A-4292-AC23-8D5EA43F672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452596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ea typeface="Calibri Light"/>
                <a:cs typeface="Calibri Light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C8F968-1E7F-44C6-A45E-44247BDA10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7A3683FD-8634-49B7-8D03-1D516B324A8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</p:spTree>
  </p:cSld>
</p:sldLayout>
</file>

<file path=ppt/slideLayouts/slideLayout63.xml><?xml version="1.0" encoding="utf-8"?>
<p:sldLayout xmlns:p="http://schemas.openxmlformats.org/presentationml/2006/main" preserve="1">
  <p:cSld name="Title and Bullets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BD08E00-8894-4435-B5F4-992E034655F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35181"/>
            <a:ext cx="10972800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400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D19D178-6585-42AE-A5A1-3BF116B3EFF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68863D21-E397-4C8B-9386-0BB49265AB52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1F8B8E01-1DD0-47B2-8E84-9DE58490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8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d8d1b4b9d4a2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4.xml><?xml version="1.0" encoding="utf-8"?>
<p:sldLayout xmlns:p="http://schemas.openxmlformats.org/presentationml/2006/main" preserve="1">
  <p:cSld name="Section Header">
    <p:bg>
      <p:bgPr>
        <a:blipFill xmlns:a="http://schemas.openxmlformats.org/drawingml/2006/main" rotWithShape="1">
          <a:blip xmlns:r="http://schemas.openxmlformats.org/officeDocument/2006/relationships" r:embed="R0219b0357cc54ed7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 1">
            <a:extLst xmlns:a="http://schemas.openxmlformats.org/drawingml/2006/main">
              <a:ext uri="{FF2B5EF4-FFF2-40B4-BE49-F238E27FC236}">
                <a16:creationId xmlns:a16="http://schemas.microsoft.com/office/drawing/2014/main" id="{6C1B3C9B-06BE-4E0C-BCF8-3880400BA909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1214159" y="1350364"/>
            <a:ext cx="8198916" cy="1156177"/>
          </a:xfrm>
        </p:spPr>
        <p:txBody>
          <a:bodyPr xmlns:a="http://schemas.openxmlformats.org/drawingml/2006/main" lIns="0" anchor="t">
            <a:normAutofit/>
          </a:bodyPr>
          <a:lstStyle xmlns:a="http://schemas.openxmlformats.org/drawingml/2006/main">
            <a:lvl1pPr algn="l">
              <a:buNone/>
              <a:defRPr sz="320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2" name="Subtitle 2">
            <a:extLst xmlns:a="http://schemas.openxmlformats.org/drawingml/2006/main">
              <a:ext uri="{FF2B5EF4-FFF2-40B4-BE49-F238E27FC236}">
                <a16:creationId xmlns:a16="http://schemas.microsoft.com/office/drawing/2014/main" id="{7AC79F8D-3383-44A4-BC2A-0C323D31283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214159" y="1985892"/>
            <a:ext cx="8198915" cy="1288873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marL="0" indent="0" algn="l">
              <a:buNone/>
              <a:defRPr sz="2400" b="0" i="0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0DF25DF-A75D-4962-BB1F-595414D0063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6cccea4e464ed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5.xml><?xml version="1.0" encoding="utf-8"?>
<p:sldLayout xmlns:p="http://schemas.openxmlformats.org/presentationml/2006/main" preserve="1">
  <p:cSld name="Two Conten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8CBAE7B-234C-4A0B-BDC1-453B9271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8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1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9D9655A-931A-4862-B555-0B80402ACF85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5721996" y="1141921"/>
            <a:ext cx="4979369" cy="4525963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latin typeface="Century Gothic"/>
                <a:ea typeface="Century Gothic"/>
                <a:cs typeface="Century Gothic"/>
              </a:defRPr>
            </a:lvl5pPr>
            <a:lvl6pPr>
              <a:buNone/>
              <a:defRPr sz="2400"/>
            </a:lvl6pPr>
            <a:lvl7pPr>
              <a:buNone/>
              <a:defRPr sz="2400"/>
            </a:lvl7pPr>
            <a:lvl8pPr>
              <a:buNone/>
              <a:defRPr sz="2400"/>
            </a:lvl8pPr>
            <a:lvl9pPr>
              <a:buNone/>
              <a:defRPr sz="24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8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A17241-95CD-4E33-BEAE-3E568EA8C95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9" name="Title 1">
            <a:extLst xmlns:a="http://schemas.openxmlformats.org/drawingml/2006/main">
              <a:ext uri="{FF2B5EF4-FFF2-40B4-BE49-F238E27FC236}">
                <a16:creationId xmlns:a16="http://schemas.microsoft.com/office/drawing/2014/main" id="{FB6D3DC0-D9B9-474B-AACC-3FE3C27E951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3" name="Straight Connector 12">
            <a:extLst xmlns:a="http://schemas.openxmlformats.org/drawingml/2006/main">
              <a:ext uri="{FF2B5EF4-FFF2-40B4-BE49-F238E27FC236}">
                <a16:creationId xmlns:a16="http://schemas.microsoft.com/office/drawing/2014/main" id="{61E0C60C-FB80-401D-A5DD-D2307F63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0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d43571d5a4e7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6.xml><?xml version="1.0" encoding="utf-8"?>
<p:sldLayout xmlns:p="http://schemas.openxmlformats.org/presentationml/2006/main" preserve="1">
  <p:cSld name="Title Only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F389DE9-E497-43EA-B4AE-8F3A033A688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9B0C9692-72C2-44D1-8733-A613D363F1F7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163C7B5C-A373-485E-88DF-BF683DF2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58ef9a1df4c1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7.xml><?xml version="1.0" encoding="utf-8"?>
<p:sldLayout xmlns:p="http://schemas.openxmlformats.org/presentationml/2006/main" preserve="1">
  <p:cSld name="Title Only no logo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0184F2E-5E09-418F-A5A2-25F90572022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E9CA669A-0056-41D4-9773-14913C88CDA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679257" y="6030"/>
            <a:ext cx="10972800" cy="851092"/>
          </a:xfrm>
        </p:spPr>
        <p:txBody>
          <a:bodyPr xmlns:a="http://schemas.openxmlformats.org/drawingml/2006/main" lIns="0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B5E18B3B-1BEB-4DE1-95C4-11613046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258" y="723189"/>
            <a:ext cx="11512743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68.xml><?xml version="1.0" encoding="utf-8"?>
<p:sldLayout xmlns:p="http://schemas.openxmlformats.org/presentationml/2006/main" preserve="1">
  <p:cSld name="Blank wth Glob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8842766-D8BD-4BBD-B91E-128C07E20B7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103208802948c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0702" y="6165381"/>
            <a:ext cx="2751356" cy="38194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9.xml><?xml version="1.0" encoding="utf-8"?>
<p:sldLayout xmlns:p="http://schemas.openxmlformats.org/presentationml/2006/main" type="picTx" preserve="1">
  <p:cSld name="Picture with Caption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E0B99E2-76B9-4F97-9A06-4C908FD8FA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0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667" b="1"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BD5AE7B7-0F23-4D85-827F-5037EB9AE01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42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89952DE-047F-4236-A02C-2A12B35B163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8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67">
                <a:latin typeface="Century Gothic"/>
                <a:ea typeface="Century Gothic"/>
                <a:cs typeface="Century Gothic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7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0D73067-8A9A-46E2-9366-8E4B5BABD6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pic>
        <p:nvPicPr>
          <p:cNvPr id="13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6b85e53879243b6"/>
          <a:srcRect xmlns:a="http://schemas.openxmlformats.org/drawingml/2006/main" l="-276" t="17085" r="276" b="16917"/>
          <a:stretch xmlns:a="http://schemas.openxmlformats.org/drawingml/2006/main"/>
        </p:blipFill>
        <p:spPr>
          <a:xfrm xmlns:a="http://schemas.openxmlformats.org/drawingml/2006/main">
            <a:off x="9657347" y="6213644"/>
            <a:ext cx="1989221" cy="41458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0.xml><?xml version="1.0" encoding="utf-8"?>
<p:sldLayout xmlns:p="http://schemas.openxmlformats.org/presentationml/2006/main" preserve="1">
  <p:cSld name="Blue Background">
    <p:bg>
      <p:bgPr>
        <a:blipFill xmlns:a="http://schemas.openxmlformats.org/drawingml/2006/main" rotWithShape="1">
          <a:blip xmlns:r="http://schemas.openxmlformats.org/officeDocument/2006/relationships" r:embed="Rf68254e5604a481c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EE9C2AD-9DD1-4F4A-A154-60ED4D7F24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306145" y="6356351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</p:sldLayout>
</file>

<file path=ppt/slideLayouts/slideLayout71.xml><?xml version="1.0" encoding="utf-8"?>
<p:sldLayout xmlns:p="http://schemas.openxmlformats.org/presentationml/2006/main" preserve="1">
  <p:cSld name="Vertical White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FFDD5FA-EED1-4542-9311-2F50EA49BBAB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rgbClr val="1C73BE"/>
              </a:buCl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chemeClr val="tx1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1F4EAF2-646D-41C3-9293-2DED87C271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14" name="Straight Connector 13">
            <a:extLst xmlns:a="http://schemas.openxmlformats.org/drawingml/2006/main">
              <a:ext uri="{FF2B5EF4-FFF2-40B4-BE49-F238E27FC236}">
                <a16:creationId xmlns:a16="http://schemas.microsoft.com/office/drawing/2014/main" id="{CB74D43D-39D3-464E-B14D-5B697571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20195" y="666632"/>
            <a:ext cx="3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1C73BE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9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5B0FC5E9-526E-4FC5-AC41-3346A314E8E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rgbClr val="1C73BE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25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2af6b87a0dd40db"/>
          <a:srcRect xmlns:a="http://schemas.openxmlformats.org/drawingml/2006/main" l="0" t="0" r="0" b="19129"/>
          <a:stretch xmlns:a="http://schemas.openxmlformats.org/drawingml/2006/main"/>
        </p:blipFill>
        <p:spPr>
          <a:xfrm xmlns:a="http://schemas.openxmlformats.org/drawingml/2006/main" rot="5400000">
            <a:off x="-466825" y="5334751"/>
            <a:ext cx="1989221" cy="50800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2.xml><?xml version="1.0" encoding="utf-8"?>
<p:sldLayout xmlns:p="http://schemas.openxmlformats.org/presentationml/2006/main" preserve="1">
  <p:cSld name="Vertical Blue">
    <p:bg>
      <p:bgPr>
        <a:blipFill xmlns:a="http://schemas.openxmlformats.org/drawingml/2006/main" rotWithShape="1">
          <a:blip xmlns:r="http://schemas.openxmlformats.org/officeDocument/2006/relationships" r:embed="R2fdf8bac29684d72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15DFF02-E471-461A-9092-91E36A196F4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 rot="5400000">
            <a:off x="-1090636" y="1561099"/>
            <a:ext cx="2844800" cy="271877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solidFill>
                  <a:srgbClr val="FFFFFF"/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  <p:sp>
        <p:nvSpPr>
          <p:cNvPr id="8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D3A0A4F-D5E3-47A4-BA49-3C49C51CC3BA}"/>
              </a:ext>
            </a:extLst>
          </p:cNvPr>
          <p:cNvSpPr>
            <a:spLocks xmlns:a="http://schemas.openxmlformats.org/drawingml/2006/main" noGrp="1"/>
          </p:cNvSpPr>
          <p:nvPr>
            <p:ph idx="10"/>
          </p:nvPr>
        </p:nvSpPr>
        <p:spPr>
          <a:xfrm xmlns:a="http://schemas.openxmlformats.org/drawingml/2006/main" rot="5400000">
            <a:off x="3281612" y="-1463905"/>
            <a:ext cx="5290291" cy="9500015"/>
          </a:xfrm>
        </p:spPr>
        <p:txBody>
          <a:bodyPr xmlns:a="http://schemas.openxmlformats.org/drawingml/2006/main" lIns="0"/>
          <a:lstStyle xmlns:a="http://schemas.openxmlformats.org/drawingml/2006/main">
            <a:lvl1pPr>
              <a:buClr>
                <a:schemeClr val="bg1"/>
              </a:buCl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1pPr>
            <a:lvl2pPr>
              <a:buNone/>
              <a:defRPr sz="2133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2pPr>
            <a:lvl3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3pPr>
            <a:lvl4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4pPr>
            <a:lvl5pPr>
              <a:buNone/>
              <a:defRPr sz="1867" b="0" i="0">
                <a:solidFill>
                  <a:srgbClr val="FFFFFF"/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C84705E6-EFFE-4F04-9A90-28138FAB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1">
            <a:off x="11210636" y="666632"/>
            <a:ext cx="1" cy="6191368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chemeClr val="bg1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3" name="Vertical Title 18">
            <a:extLst xmlns:a="http://schemas.openxmlformats.org/drawingml/2006/main">
              <a:ext uri="{FF2B5EF4-FFF2-40B4-BE49-F238E27FC236}">
                <a16:creationId xmlns:a16="http://schemas.microsoft.com/office/drawing/2014/main" id="{81A8AC29-1985-4C09-83EE-C92B4A46587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067122" y="640956"/>
            <a:ext cx="851095" cy="5850467"/>
          </a:xfrm>
        </p:spPr>
        <p:txBody>
          <a:bodyPr xmlns:a="http://schemas.openxmlformats.org/drawingml/2006/main" vert="eaVert">
            <a:normAutofit/>
          </a:bodyPr>
          <a:lstStyle xmlns:a="http://schemas.openxmlformats.org/drawingml/2006/main">
            <a:lvl1pPr algn="l">
              <a:buNone/>
              <a:defRPr sz="2667">
                <a:solidFill>
                  <a:schemeClr val="bg1"/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bccd7d226f4ea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5400000">
            <a:off x="-476723" y="5413376"/>
            <a:ext cx="1989219" cy="35075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8b9683946d4188" /><Relationship Type="http://schemas.openxmlformats.org/officeDocument/2006/relationships/slideLayout" Target="/ppt/slideLayouts/slideLayout1.xml" Id="R8e82cceaf9694139" /><Relationship Type="http://schemas.openxmlformats.org/officeDocument/2006/relationships/slideLayout" Target="/ppt/slideLayouts/slideLayout2.xml" Id="R7710c95da52c4ff6" /><Relationship Type="http://schemas.openxmlformats.org/officeDocument/2006/relationships/slideLayout" Target="/ppt/slideLayouts/slideLayout3.xml" Id="R3f9c8e1244ad4329" /><Relationship Type="http://schemas.openxmlformats.org/officeDocument/2006/relationships/slideLayout" Target="/ppt/slideLayouts/slideLayout4.xml" Id="R3e1ad90a08bf4ee2" /><Relationship Type="http://schemas.openxmlformats.org/officeDocument/2006/relationships/slideLayout" Target="/ppt/slideLayouts/slideLayout5.xml" Id="R013fe41b7cba4c93" /><Relationship Type="http://schemas.openxmlformats.org/officeDocument/2006/relationships/slideLayout" Target="/ppt/slideLayouts/slideLayout6.xml" Id="R3dc46e1def864f13" /><Relationship Type="http://schemas.openxmlformats.org/officeDocument/2006/relationships/slideLayout" Target="/ppt/slideLayouts/slideLayout7.xml" Id="R19b9cbd4ba4343e8" /><Relationship Type="http://schemas.openxmlformats.org/officeDocument/2006/relationships/slideLayout" Target="/ppt/slideLayouts/slideLayout8.xml" Id="Rfbd9da347fd04547" /><Relationship Type="http://schemas.openxmlformats.org/officeDocument/2006/relationships/slideLayout" Target="/ppt/slideLayouts/slideLayout9.xml" Id="R87e801e9bb2e4514" /><Relationship Type="http://schemas.openxmlformats.org/officeDocument/2006/relationships/slideLayout" Target="/ppt/slideLayouts/slideLayout10.xml" Id="R17bb3cf6a308407a" /><Relationship Type="http://schemas.openxmlformats.org/officeDocument/2006/relationships/slideLayout" Target="/ppt/slideLayouts/slideLayout11.xml" Id="Rde709ef06a8b45d5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5bed468ae9254548" /><Relationship Type="http://schemas.openxmlformats.org/officeDocument/2006/relationships/slideLayout" Target="/ppt/slideLayouts/slideLayout12.xml" Id="R3e90dd3f00664231" /><Relationship Type="http://schemas.openxmlformats.org/officeDocument/2006/relationships/slideLayout" Target="/ppt/slideLayouts/slideLayout13.xml" Id="Rdff6c993bd8d4180" /><Relationship Type="http://schemas.openxmlformats.org/officeDocument/2006/relationships/slideLayout" Target="/ppt/slideLayouts/slideLayout14.xml" Id="R3ece6284f1e34049" /><Relationship Type="http://schemas.openxmlformats.org/officeDocument/2006/relationships/slideLayout" Target="/ppt/slideLayouts/slideLayout15.xml" Id="Rdf33230446884760" /><Relationship Type="http://schemas.openxmlformats.org/officeDocument/2006/relationships/slideLayout" Target="/ppt/slideLayouts/slideLayout16.xml" Id="Rcac37401e3094385" /><Relationship Type="http://schemas.openxmlformats.org/officeDocument/2006/relationships/slideLayout" Target="/ppt/slideLayouts/slideLayout17.xml" Id="Rc2d7449528714702" /><Relationship Type="http://schemas.openxmlformats.org/officeDocument/2006/relationships/slideLayout" Target="/ppt/slideLayouts/slideLayout18.xml" Id="R1198b3016e1a4f29" /><Relationship Type="http://schemas.openxmlformats.org/officeDocument/2006/relationships/slideLayout" Target="/ppt/slideLayouts/slideLayout19.xml" Id="R89f8b620ff5b4547" /><Relationship Type="http://schemas.openxmlformats.org/officeDocument/2006/relationships/slideLayout" Target="/ppt/slideLayouts/slideLayout20.xml" Id="Rdd9f87dadea444f5" /><Relationship Type="http://schemas.openxmlformats.org/officeDocument/2006/relationships/slideLayout" Target="/ppt/slideLayouts/slideLayout21.xml" Id="R3357b77803364be3" /><Relationship Type="http://schemas.openxmlformats.org/officeDocument/2006/relationships/slideLayout" Target="/ppt/slideLayouts/slideLayout22.xml" Id="Rfc21bdda0ce1427f" /><Relationship Type="http://schemas.openxmlformats.org/officeDocument/2006/relationships/slideLayout" Target="/ppt/slideLayouts/slideLayout23.xml" Id="R48fbdae93fb0491a" /><Relationship Type="http://schemas.openxmlformats.org/officeDocument/2006/relationships/slideLayout" Target="/ppt/slideLayouts/slideLayout24.xml" Id="R24519abb5cb643e5" /><Relationship Type="http://schemas.openxmlformats.org/officeDocument/2006/relationships/slideLayout" Target="/ppt/slideLayouts/slideLayout25.xml" Id="Rc9770fbbe9c64cae" /><Relationship Type="http://schemas.openxmlformats.org/officeDocument/2006/relationships/slideLayout" Target="/ppt/slideLayouts/slideLayout26.xml" Id="R964c5cb3235f4ffc" /></Relationships>
</file>

<file path=ppt/slideMasters/_rels/slideMaster3.xml.rels>&#65279;<?xml version="1.0" encoding="utf-8"?><Relationships xmlns="http://schemas.openxmlformats.org/package/2006/relationships"><Relationship Type="http://schemas.openxmlformats.org/officeDocument/2006/relationships/theme" Target="/ppt/slideMasters/theme/theme4.xml" Id="Rc202a141288c4880" /><Relationship Type="http://schemas.openxmlformats.org/officeDocument/2006/relationships/slideLayout" Target="/ppt/slideLayouts/slideLayout27.xml" Id="R0210023f9de44a1a" /><Relationship Type="http://schemas.openxmlformats.org/officeDocument/2006/relationships/slideLayout" Target="/ppt/slideLayouts/slideLayout28.xml" Id="Rccb997fcc369462f" /><Relationship Type="http://schemas.openxmlformats.org/officeDocument/2006/relationships/slideLayout" Target="/ppt/slideLayouts/slideLayout29.xml" Id="R03562d95f0a046b5" /><Relationship Type="http://schemas.openxmlformats.org/officeDocument/2006/relationships/slideLayout" Target="/ppt/slideLayouts/slideLayout30.xml" Id="Rdfe59cfc8d4942e9" /><Relationship Type="http://schemas.openxmlformats.org/officeDocument/2006/relationships/slideLayout" Target="/ppt/slideLayouts/slideLayout31.xml" Id="R73b824a2c6764ea4" /><Relationship Type="http://schemas.openxmlformats.org/officeDocument/2006/relationships/slideLayout" Target="/ppt/slideLayouts/slideLayout32.xml" Id="R255106e2a9b64767" /><Relationship Type="http://schemas.openxmlformats.org/officeDocument/2006/relationships/slideLayout" Target="/ppt/slideLayouts/slideLayout33.xml" Id="Ra736f726ed5c42a0" /><Relationship Type="http://schemas.openxmlformats.org/officeDocument/2006/relationships/slideLayout" Target="/ppt/slideLayouts/slideLayout34.xml" Id="Ra47a6be532904ff9" /><Relationship Type="http://schemas.openxmlformats.org/officeDocument/2006/relationships/slideLayout" Target="/ppt/slideLayouts/slideLayout35.xml" Id="R7540e2adfaeb4f02" /><Relationship Type="http://schemas.openxmlformats.org/officeDocument/2006/relationships/slideLayout" Target="/ppt/slideLayouts/slideLayout36.xml" Id="R818e8294ac844784" /><Relationship Type="http://schemas.openxmlformats.org/officeDocument/2006/relationships/slideLayout" Target="/ppt/slideLayouts/slideLayout37.xml" Id="Rc77a721c8863474e" /><Relationship Type="http://schemas.openxmlformats.org/officeDocument/2006/relationships/slideLayout" Target="/ppt/slideLayouts/slideLayout38.xml" Id="R4edcc60e864b4aeb" /><Relationship Type="http://schemas.openxmlformats.org/officeDocument/2006/relationships/slideLayout" Target="/ppt/slideLayouts/slideLayout39.xml" Id="Rd93739d63c8f4e93" /><Relationship Type="http://schemas.openxmlformats.org/officeDocument/2006/relationships/slideLayout" Target="/ppt/slideLayouts/slideLayout40.xml" Id="R4037dbf37d354044" /><Relationship Type="http://schemas.openxmlformats.org/officeDocument/2006/relationships/slideLayout" Target="/ppt/slideLayouts/slideLayout41.xml" Id="Rb967b7a7ad054c0d" /><Relationship Type="http://schemas.openxmlformats.org/officeDocument/2006/relationships/slideLayout" Target="/ppt/slideLayouts/slideLayout42.xml" Id="R551d6c976313452d" /></Relationships>
</file>

<file path=ppt/slideMasters/_rels/slideMaster4.xml.rels>&#65279;<?xml version="1.0" encoding="utf-8"?><Relationships xmlns="http://schemas.openxmlformats.org/package/2006/relationships"><Relationship Type="http://schemas.openxmlformats.org/officeDocument/2006/relationships/theme" Target="/ppt/slideMasters/theme/theme5.xml" Id="R44464513fb264d19" /><Relationship Type="http://schemas.openxmlformats.org/officeDocument/2006/relationships/slideLayout" Target="/ppt/slideLayouts/slideLayout43.xml" Id="R5c46b8d9373d4c93" /><Relationship Type="http://schemas.openxmlformats.org/officeDocument/2006/relationships/slideLayout" Target="/ppt/slideLayouts/slideLayout44.xml" Id="Ra7d081acb69a4c23" /><Relationship Type="http://schemas.openxmlformats.org/officeDocument/2006/relationships/slideLayout" Target="/ppt/slideLayouts/slideLayout45.xml" Id="R066196b50a334175" /><Relationship Type="http://schemas.openxmlformats.org/officeDocument/2006/relationships/slideLayout" Target="/ppt/slideLayouts/slideLayout46.xml" Id="Rc8632b17dbc54087" /><Relationship Type="http://schemas.openxmlformats.org/officeDocument/2006/relationships/slideLayout" Target="/ppt/slideLayouts/slideLayout47.xml" Id="R8d0c851696c84ee9" /><Relationship Type="http://schemas.openxmlformats.org/officeDocument/2006/relationships/slideLayout" Target="/ppt/slideLayouts/slideLayout48.xml" Id="R4a29e4201f5748b7" /><Relationship Type="http://schemas.openxmlformats.org/officeDocument/2006/relationships/slideLayout" Target="/ppt/slideLayouts/slideLayout49.xml" Id="R5ddeca82bf0646f8" /><Relationship Type="http://schemas.openxmlformats.org/officeDocument/2006/relationships/slideLayout" Target="/ppt/slideLayouts/slideLayout50.xml" Id="Rbaaf8e15c4fa4432" /><Relationship Type="http://schemas.openxmlformats.org/officeDocument/2006/relationships/slideLayout" Target="/ppt/slideLayouts/slideLayout51.xml" Id="Rc4fe933c7c304db2" /><Relationship Type="http://schemas.openxmlformats.org/officeDocument/2006/relationships/slideLayout" Target="/ppt/slideLayouts/slideLayout52.xml" Id="R4ce44e3d8fd6411c" /><Relationship Type="http://schemas.openxmlformats.org/officeDocument/2006/relationships/slideLayout" Target="/ppt/slideLayouts/slideLayout53.xml" Id="R4f8d86623e1f4064" /><Relationship Type="http://schemas.openxmlformats.org/officeDocument/2006/relationships/slideLayout" Target="/ppt/slideLayouts/slideLayout54.xml" Id="R3dc3419c8b324ac6" /><Relationship Type="http://schemas.openxmlformats.org/officeDocument/2006/relationships/slideLayout" Target="/ppt/slideLayouts/slideLayout55.xml" Id="R541ef4d5d32d40d9" /><Relationship Type="http://schemas.openxmlformats.org/officeDocument/2006/relationships/slideLayout" Target="/ppt/slideLayouts/slideLayout56.xml" Id="Ra1f51a7715d547e0" /><Relationship Type="http://schemas.openxmlformats.org/officeDocument/2006/relationships/slideLayout" Target="/ppt/slideLayouts/slideLayout57.xml" Id="R7bae9b1d304d475f" /></Relationships>
</file>

<file path=ppt/slideMasters/_rels/slideMaster5.xml.rels>&#65279;<?xml version="1.0" encoding="utf-8"?><Relationships xmlns="http://schemas.openxmlformats.org/package/2006/relationships"><Relationship Type="http://schemas.openxmlformats.org/officeDocument/2006/relationships/theme" Target="/ppt/slideMasters/theme/theme6.xml" Id="Re7d7f16e495049e1" /><Relationship Type="http://schemas.openxmlformats.org/officeDocument/2006/relationships/slideLayout" Target="/ppt/slideLayouts/slideLayout58.xml" Id="Rc7f823272f2040a5" /><Relationship Type="http://schemas.openxmlformats.org/officeDocument/2006/relationships/slideLayout" Target="/ppt/slideLayouts/slideLayout59.xml" Id="R9709861a46544b4a" /><Relationship Type="http://schemas.openxmlformats.org/officeDocument/2006/relationships/slideLayout" Target="/ppt/slideLayouts/slideLayout60.xml" Id="R9c4a6bcf79b84e81" /><Relationship Type="http://schemas.openxmlformats.org/officeDocument/2006/relationships/slideLayout" Target="/ppt/slideLayouts/slideLayout61.xml" Id="R563dfa51e6484b01" /><Relationship Type="http://schemas.openxmlformats.org/officeDocument/2006/relationships/slideLayout" Target="/ppt/slideLayouts/slideLayout62.xml" Id="Rda8bd8311eeb4ddb" /><Relationship Type="http://schemas.openxmlformats.org/officeDocument/2006/relationships/slideLayout" Target="/ppt/slideLayouts/slideLayout63.xml" Id="Ra3d79d4a489d40ef" /><Relationship Type="http://schemas.openxmlformats.org/officeDocument/2006/relationships/slideLayout" Target="/ppt/slideLayouts/slideLayout64.xml" Id="R1d8f1ae2a3e64c35" /><Relationship Type="http://schemas.openxmlformats.org/officeDocument/2006/relationships/slideLayout" Target="/ppt/slideLayouts/slideLayout65.xml" Id="R0b3998d4a4be4735" /><Relationship Type="http://schemas.openxmlformats.org/officeDocument/2006/relationships/slideLayout" Target="/ppt/slideLayouts/slideLayout66.xml" Id="R0aa27da248494e3f" /><Relationship Type="http://schemas.openxmlformats.org/officeDocument/2006/relationships/slideLayout" Target="/ppt/slideLayouts/slideLayout67.xml" Id="R4757593c2a8f4979" /><Relationship Type="http://schemas.openxmlformats.org/officeDocument/2006/relationships/slideLayout" Target="/ppt/slideLayouts/slideLayout68.xml" Id="R249794b6d9db43c5" /><Relationship Type="http://schemas.openxmlformats.org/officeDocument/2006/relationships/slideLayout" Target="/ppt/slideLayouts/slideLayout69.xml" Id="R5ad4548a44da42ac" /><Relationship Type="http://schemas.openxmlformats.org/officeDocument/2006/relationships/slideLayout" Target="/ppt/slideLayouts/slideLayout70.xml" Id="Rfd625d84527d48bb" /><Relationship Type="http://schemas.openxmlformats.org/officeDocument/2006/relationships/slideLayout" Target="/ppt/slideLayouts/slideLayout71.xml" Id="R35b87d24ff674f09" /><Relationship Type="http://schemas.openxmlformats.org/officeDocument/2006/relationships/slideLayout" Target="/ppt/slideLayouts/slideLayout72.xml" Id="R028ae5ead9f64b1c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A0AD506-6F98-2941-2860-F4EE6A96A5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56697C6-B999-F237-1683-199ED1EBB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7EA2A0D-EDAA-5754-2725-51C59D57E20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5AF56DE7-70F2-458F-80D9-515339366C0C}" type="datetimeFigureOut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30658BC-C899-41E1-44EA-E5361EC6A76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435E3CC-B67D-FEE8-89D9-51942016F16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B071B44C-F93E-4D41-B455-0ACE6B6C5C1C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82cceaf9694139"/>
    <p:sldLayoutId xmlns:r="http://schemas.openxmlformats.org/officeDocument/2006/relationships" id="2147483650" r:id="R7710c95da52c4ff6"/>
    <p:sldLayoutId xmlns:r="http://schemas.openxmlformats.org/officeDocument/2006/relationships" id="2147483651" r:id="R3f9c8e1244ad4329"/>
    <p:sldLayoutId xmlns:r="http://schemas.openxmlformats.org/officeDocument/2006/relationships" id="2147483652" r:id="R3e1ad90a08bf4ee2"/>
    <p:sldLayoutId xmlns:r="http://schemas.openxmlformats.org/officeDocument/2006/relationships" id="2147483653" r:id="R013fe41b7cba4c93"/>
    <p:sldLayoutId xmlns:r="http://schemas.openxmlformats.org/officeDocument/2006/relationships" id="2147483654" r:id="R3dc46e1def864f13"/>
    <p:sldLayoutId xmlns:r="http://schemas.openxmlformats.org/officeDocument/2006/relationships" id="2147483655" r:id="R19b9cbd4ba4343e8"/>
    <p:sldLayoutId xmlns:r="http://schemas.openxmlformats.org/officeDocument/2006/relationships" id="2147483656" r:id="Rfbd9da347fd04547"/>
    <p:sldLayoutId xmlns:r="http://schemas.openxmlformats.org/officeDocument/2006/relationships" id="2147483657" r:id="R87e801e9bb2e4514"/>
    <p:sldLayoutId xmlns:r="http://schemas.openxmlformats.org/officeDocument/2006/relationships" id="2147483658" r:id="R17bb3cf6a308407a"/>
    <p:sldLayoutId xmlns:r="http://schemas.openxmlformats.org/officeDocument/2006/relationships" id="2147483659" r:id="Rde709ef06a8b45d5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3EC03140-B71E-4016-8BCA-15E5BD6C9A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C190CBF-31C8-4493-9CB9-63E4569BFA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6765C4F-462C-4176-80A9-91B7B33F35C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55BE858-54F2-4C5A-BF56-A39F876A8E5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9FC4A2A-507D-42C1-B3DA-2C04C9F68B8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3e90dd3f00664231"/>
    <p:sldLayoutId xmlns:r="http://schemas.openxmlformats.org/officeDocument/2006/relationships" id="2147483662" r:id="Rdff6c993bd8d4180"/>
    <p:sldLayoutId xmlns:r="http://schemas.openxmlformats.org/officeDocument/2006/relationships" id="2147483663" r:id="R3ece6284f1e34049"/>
    <p:sldLayoutId xmlns:r="http://schemas.openxmlformats.org/officeDocument/2006/relationships" id="2147483664" r:id="Rdf33230446884760"/>
    <p:sldLayoutId xmlns:r="http://schemas.openxmlformats.org/officeDocument/2006/relationships" id="2147483665" r:id="Rcac37401e3094385"/>
    <p:sldLayoutId xmlns:r="http://schemas.openxmlformats.org/officeDocument/2006/relationships" id="2147483666" r:id="Rc2d7449528714702"/>
    <p:sldLayoutId xmlns:r="http://schemas.openxmlformats.org/officeDocument/2006/relationships" id="2147483667" r:id="R1198b3016e1a4f29"/>
    <p:sldLayoutId xmlns:r="http://schemas.openxmlformats.org/officeDocument/2006/relationships" id="2147483668" r:id="R89f8b620ff5b4547"/>
    <p:sldLayoutId xmlns:r="http://schemas.openxmlformats.org/officeDocument/2006/relationships" id="2147483669" r:id="Rdd9f87dadea444f5"/>
    <p:sldLayoutId xmlns:r="http://schemas.openxmlformats.org/officeDocument/2006/relationships" id="2147483670" r:id="R3357b77803364be3"/>
    <p:sldLayoutId xmlns:r="http://schemas.openxmlformats.org/officeDocument/2006/relationships" id="2147483671" r:id="Rfc21bdda0ce1427f"/>
    <p:sldLayoutId xmlns:r="http://schemas.openxmlformats.org/officeDocument/2006/relationships" id="2147483672" r:id="R48fbdae93fb0491a"/>
    <p:sldLayoutId xmlns:r="http://schemas.openxmlformats.org/officeDocument/2006/relationships" id="2147483673" r:id="R24519abb5cb643e5"/>
    <p:sldLayoutId xmlns:r="http://schemas.openxmlformats.org/officeDocument/2006/relationships" id="2147483674" r:id="Rc9770fbbe9c64cae"/>
    <p:sldLayoutId xmlns:r="http://schemas.openxmlformats.org/officeDocument/2006/relationships" id="2147483675" r:id="R964c5cb3235f4ffc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F2DAEF3-0DF1-4E4E-8555-2E456CAE50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F93BC96-517E-4810-950A-6BE40C55DB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24F771D-3D1B-42B3-92BB-61C93162A80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ED28BE0-C7D4-446E-A53F-DAC89E3B96F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87C6BE0-D10A-4245-9E93-C0F13BD9EE36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77" r:id="R0210023f9de44a1a"/>
    <p:sldLayoutId xmlns:r="http://schemas.openxmlformats.org/officeDocument/2006/relationships" id="2147483678" r:id="Rccb997fcc369462f"/>
    <p:sldLayoutId xmlns:r="http://schemas.openxmlformats.org/officeDocument/2006/relationships" id="2147483679" r:id="R03562d95f0a046b5"/>
    <p:sldLayoutId xmlns:r="http://schemas.openxmlformats.org/officeDocument/2006/relationships" id="2147483680" r:id="Rdfe59cfc8d4942e9"/>
    <p:sldLayoutId xmlns:r="http://schemas.openxmlformats.org/officeDocument/2006/relationships" id="2147483681" r:id="R73b824a2c6764ea4"/>
    <p:sldLayoutId xmlns:r="http://schemas.openxmlformats.org/officeDocument/2006/relationships" id="2147483682" r:id="R255106e2a9b64767"/>
    <p:sldLayoutId xmlns:r="http://schemas.openxmlformats.org/officeDocument/2006/relationships" id="2147483683" r:id="Ra736f726ed5c42a0"/>
    <p:sldLayoutId xmlns:r="http://schemas.openxmlformats.org/officeDocument/2006/relationships" id="2147483684" r:id="Ra47a6be532904ff9"/>
    <p:sldLayoutId xmlns:r="http://schemas.openxmlformats.org/officeDocument/2006/relationships" id="2147483685" r:id="R7540e2adfaeb4f02"/>
    <p:sldLayoutId xmlns:r="http://schemas.openxmlformats.org/officeDocument/2006/relationships" id="2147483686" r:id="R818e8294ac844784"/>
    <p:sldLayoutId xmlns:r="http://schemas.openxmlformats.org/officeDocument/2006/relationships" id="2147483687" r:id="Rc77a721c8863474e"/>
    <p:sldLayoutId xmlns:r="http://schemas.openxmlformats.org/officeDocument/2006/relationships" id="2147483688" r:id="R4edcc60e864b4aeb"/>
    <p:sldLayoutId xmlns:r="http://schemas.openxmlformats.org/officeDocument/2006/relationships" id="2147483689" r:id="Rd93739d63c8f4e93"/>
    <p:sldLayoutId xmlns:r="http://schemas.openxmlformats.org/officeDocument/2006/relationships" id="2147483690" r:id="R4037dbf37d354044"/>
    <p:sldLayoutId xmlns:r="http://schemas.openxmlformats.org/officeDocument/2006/relationships" id="2147483691" r:id="Rb967b7a7ad054c0d"/>
    <p:sldLayoutId xmlns:r="http://schemas.openxmlformats.org/officeDocument/2006/relationships" id="2147483692" r:id="R551d6c976313452d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B3D0DE27-4BF5-47F8-9A33-66E9BD5DA7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607FEF4-B4F8-4F10-ADFA-7190F15B83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1B4EE41-8F5F-4F3A-82A2-2E036D418D0A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C3D1183-CC5A-4A84-A9EE-D9729105B60A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3C71BBA-00C7-4D30-9E0D-D2FD6BF950C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94" r:id="R5c46b8d9373d4c93"/>
    <p:sldLayoutId xmlns:r="http://schemas.openxmlformats.org/officeDocument/2006/relationships" id="2147483695" r:id="Ra7d081acb69a4c23"/>
    <p:sldLayoutId xmlns:r="http://schemas.openxmlformats.org/officeDocument/2006/relationships" id="2147483696" r:id="R066196b50a334175"/>
    <p:sldLayoutId xmlns:r="http://schemas.openxmlformats.org/officeDocument/2006/relationships" id="2147483697" r:id="Rc8632b17dbc54087"/>
    <p:sldLayoutId xmlns:r="http://schemas.openxmlformats.org/officeDocument/2006/relationships" id="2147483698" r:id="R8d0c851696c84ee9"/>
    <p:sldLayoutId xmlns:r="http://schemas.openxmlformats.org/officeDocument/2006/relationships" id="2147483699" r:id="R4a29e4201f5748b7"/>
    <p:sldLayoutId xmlns:r="http://schemas.openxmlformats.org/officeDocument/2006/relationships" id="2147483700" r:id="R5ddeca82bf0646f8"/>
    <p:sldLayoutId xmlns:r="http://schemas.openxmlformats.org/officeDocument/2006/relationships" id="2147483701" r:id="Rbaaf8e15c4fa4432"/>
    <p:sldLayoutId xmlns:r="http://schemas.openxmlformats.org/officeDocument/2006/relationships" id="2147483702" r:id="Rc4fe933c7c304db2"/>
    <p:sldLayoutId xmlns:r="http://schemas.openxmlformats.org/officeDocument/2006/relationships" id="2147483703" r:id="R4ce44e3d8fd6411c"/>
    <p:sldLayoutId xmlns:r="http://schemas.openxmlformats.org/officeDocument/2006/relationships" id="2147483704" r:id="R4f8d86623e1f4064"/>
    <p:sldLayoutId xmlns:r="http://schemas.openxmlformats.org/officeDocument/2006/relationships" id="2147483705" r:id="R3dc3419c8b324ac6"/>
    <p:sldLayoutId xmlns:r="http://schemas.openxmlformats.org/officeDocument/2006/relationships" id="2147483706" r:id="R541ef4d5d32d40d9"/>
    <p:sldLayoutId xmlns:r="http://schemas.openxmlformats.org/officeDocument/2006/relationships" id="2147483707" r:id="Ra1f51a7715d547e0"/>
    <p:sldLayoutId xmlns:r="http://schemas.openxmlformats.org/officeDocument/2006/relationships" id="2147483708" r:id="R7bae9b1d304d475f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5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2DA59857-33D2-4DD7-8B61-17FD879124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9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75D1691-8BDA-432D-9722-75DA78BCFC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00201"/>
            <a:ext cx="109728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B0750A8-C5A3-49B7-9E6D-8F807E587B55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737600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46508-FCCE-3E4A-8DBC-F8572B94EAEB}" type="datetime1">
              <a:t>28/09/2026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2DC9C82-626C-4356-8687-1FFF0A7810B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65600" y="6356351"/>
            <a:ext cx="3860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E8FE08D-A7DB-4342-AE8D-A577EF93E40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41688" y="6356351"/>
            <a:ext cx="284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8261ACF1-7EB5-A94B-A38A-B3243CD45D89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710" r:id="Rc7f823272f2040a5"/>
    <p:sldLayoutId xmlns:r="http://schemas.openxmlformats.org/officeDocument/2006/relationships" id="2147483711" r:id="R9709861a46544b4a"/>
    <p:sldLayoutId xmlns:r="http://schemas.openxmlformats.org/officeDocument/2006/relationships" id="2147483712" r:id="R9c4a6bcf79b84e81"/>
    <p:sldLayoutId xmlns:r="http://schemas.openxmlformats.org/officeDocument/2006/relationships" id="2147483713" r:id="R563dfa51e6484b01"/>
    <p:sldLayoutId xmlns:r="http://schemas.openxmlformats.org/officeDocument/2006/relationships" id="2147483714" r:id="Rda8bd8311eeb4ddb"/>
    <p:sldLayoutId xmlns:r="http://schemas.openxmlformats.org/officeDocument/2006/relationships" id="2147483715" r:id="Ra3d79d4a489d40ef"/>
    <p:sldLayoutId xmlns:r="http://schemas.openxmlformats.org/officeDocument/2006/relationships" id="2147483716" r:id="R1d8f1ae2a3e64c35"/>
    <p:sldLayoutId xmlns:r="http://schemas.openxmlformats.org/officeDocument/2006/relationships" id="2147483717" r:id="R0b3998d4a4be4735"/>
    <p:sldLayoutId xmlns:r="http://schemas.openxmlformats.org/officeDocument/2006/relationships" id="2147483718" r:id="R0aa27da248494e3f"/>
    <p:sldLayoutId xmlns:r="http://schemas.openxmlformats.org/officeDocument/2006/relationships" id="2147483719" r:id="R4757593c2a8f4979"/>
    <p:sldLayoutId xmlns:r="http://schemas.openxmlformats.org/officeDocument/2006/relationships" id="2147483720" r:id="R249794b6d9db43c5"/>
    <p:sldLayoutId xmlns:r="http://schemas.openxmlformats.org/officeDocument/2006/relationships" id="2147483721" r:id="R5ad4548a44da42ac"/>
    <p:sldLayoutId xmlns:r="http://schemas.openxmlformats.org/officeDocument/2006/relationships" id="2147483722" r:id="Rfd625d84527d48bb"/>
    <p:sldLayoutId xmlns:r="http://schemas.openxmlformats.org/officeDocument/2006/relationships" id="2147483723" r:id="R35b87d24ff674f09"/>
    <p:sldLayoutId xmlns:r="http://schemas.openxmlformats.org/officeDocument/2006/relationships" id="2147483724" r:id="R028ae5ead9f64b1c"/>
  </p:sldLayoutIdLst>
  <p:hf hdr="0" ftr="0" dt="0"/>
  <p:txStyles>
    <p:titleStyle>
      <a:lvl1pPr xmlns:a="http://schemas.openxmlformats.org/drawingml/2006/main" algn="ctr" defTabSz="609585">
        <a:spcBef>
          <a:spcPct val="0"/>
        </a:spcBef>
        <a:buNone/>
        <a:defRPr sz="5333" kern="1200">
          <a:solidFill>
            <a:schemeClr val="tx1"/>
          </a:solidFill>
          <a:latin typeface="Century Gothic"/>
          <a:ea typeface="Century Gothic"/>
          <a:cs typeface="Century Gothic"/>
        </a:defRPr>
      </a:lvl1pPr>
    </p:titleStyle>
    <p:bodyStyle>
      <a:lvl1pPr xmlns:a="http://schemas.openxmlformats.org/drawingml/2006/main" marL="457189" indent="-457189" algn="l" defTabSz="609585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1pPr>
      <a:lvl2pPr xmlns:a="http://schemas.openxmlformats.org/drawingml/2006/main" marL="990575" indent="-380990" algn="l" defTabSz="609585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Century Gothic"/>
          <a:ea typeface="Century Gothic"/>
          <a:cs typeface="Century Gothic"/>
        </a:defRPr>
      </a:lvl2pPr>
      <a:lvl3pPr xmlns:a="http://schemas.openxmlformats.org/drawingml/2006/main" marL="1523962" indent="-304792" algn="l" defTabSz="609585">
        <a:spcBef>
          <a:spcPct val="20000"/>
        </a:spcBef>
        <a:buFont typeface="Arial"/>
        <a:buChar char="•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3pPr>
      <a:lvl4pPr xmlns:a="http://schemas.openxmlformats.org/drawingml/2006/main" marL="2133547" indent="-304792" algn="l" defTabSz="609585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4pPr>
      <a:lvl5pPr xmlns:a="http://schemas.openxmlformats.org/drawingml/2006/main" marL="2743131" indent="-304792" algn="l" defTabSz="609585">
        <a:spcBef>
          <a:spcPct val="20000"/>
        </a:spcBef>
        <a:buFont typeface="Arial"/>
        <a:buChar char="»"/>
        <a:defRPr sz="2133" kern="1200">
          <a:solidFill>
            <a:schemeClr val="tx1"/>
          </a:solidFill>
          <a:latin typeface="Century Gothic"/>
          <a:ea typeface="Century Gothic"/>
          <a:cs typeface="Century Gothic"/>
        </a:defRPr>
      </a:lvl5pPr>
      <a:lvl6pPr xmlns:a="http://schemas.openxmlformats.org/drawingml/2006/main" marL="335271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962301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571886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5181470" indent="-304792" algn="l" defTabSz="609585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09585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219170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82875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43833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3047924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3657509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4267093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4876678" algn="l" defTabSz="609585">
        <a:buNone/>
        <a:defRPr sz="24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eacon Hospital Fonts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Masters/theme/theme6.xml><?xml version="1.0" encoding="utf-8"?>
<a:theme xmlns:a="http://schemas.openxmlformats.org/drawingml/2006/main" name="BH 202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58.xml" Id="R05f606500df54012" /><Relationship Type="http://schemas.openxmlformats.org/officeDocument/2006/relationships/image" Target="/ppt/media/image7.png" Id="Re004cf13e4834edd" /><Relationship Type="http://schemas.openxmlformats.org/officeDocument/2006/relationships/notesSlide" Target="/ppt/notesSlides/notesSlide1.xml" Id="Re172cf1e49cd49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2fe8f98152954510" /><Relationship Type="http://schemas.openxmlformats.org/officeDocument/2006/relationships/image" Target="/ppt/media/image7.png" Id="R1a9bdf9d79bb4644" /><Relationship Type="http://schemas.openxmlformats.org/officeDocument/2006/relationships/notesSlide" Target="/ppt/notesSlides/notesSlide2.xml" Id="Re942ce6aee3a4c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0.xml" Id="R00e1e085c4cf42ff" /><Relationship Type="http://schemas.openxmlformats.org/officeDocument/2006/relationships/image" Target="/ppt/media/image8.png" Id="Rd23215054ddb4b76" /><Relationship Type="http://schemas.openxmlformats.org/officeDocument/2006/relationships/image" Target="/ppt/media/image9.png" Id="R34c241e76bfc4365" /><Relationship Type="http://schemas.openxmlformats.org/officeDocument/2006/relationships/notesSlide" Target="/ppt/notesSlides/notesSlide3.xml" Id="R1a9f291685c842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8644743c5d514d75" /><Relationship Type="http://schemas.openxmlformats.org/officeDocument/2006/relationships/image" Target="/ppt/media/image9.png" Id="Rb8063e52c7b14e5a" /><Relationship Type="http://schemas.openxmlformats.org/officeDocument/2006/relationships/notesSlide" Target="/ppt/notesSlides/notesSlide4.xml" Id="Rba57a387b05543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e08aacfe55dc4f8e" /><Relationship Type="http://schemas.openxmlformats.org/officeDocument/2006/relationships/image" Target="/ppt/media/image10.png" Id="R5b5fc14948264006" /><Relationship Type="http://schemas.openxmlformats.org/officeDocument/2006/relationships/image" Target="/ppt/media/image11.png" Id="R84b33bcad17c4093" /><Relationship Type="http://schemas.openxmlformats.org/officeDocument/2006/relationships/image" Target="/ppt/media/image9.png" Id="R4c3fdd751d294f78" /><Relationship Type="http://schemas.openxmlformats.org/officeDocument/2006/relationships/notesSlide" Target="/ppt/notesSlides/notesSlide5.xml" Id="R086a719d77c147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498b5c086aa84b72" /><Relationship Type="http://schemas.openxmlformats.org/officeDocument/2006/relationships/image" Target="/ppt/media/image12.png" Id="R60efbe7eae194d41" /><Relationship Type="http://schemas.openxmlformats.org/officeDocument/2006/relationships/image" Target="/ppt/media/image13.png" Id="R4f50497a64b14804" /><Relationship Type="http://schemas.openxmlformats.org/officeDocument/2006/relationships/image" Target="/ppt/media/image14.png" Id="Rf1e69737ef3a461a" /><Relationship Type="http://schemas.openxmlformats.org/officeDocument/2006/relationships/image" Target="/ppt/media/image9.png" Id="R9ef8c277c2d44fcb" /><Relationship Type="http://schemas.openxmlformats.org/officeDocument/2006/relationships/notesSlide" Target="/ppt/notesSlides/notesSlide6.xml" Id="R6f95052183964c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65e05b7b852d4934" /><Relationship Type="http://schemas.openxmlformats.org/officeDocument/2006/relationships/image" Target="/ppt/media/image15.png" Id="R06d8d074306849dd" /><Relationship Type="http://schemas.openxmlformats.org/officeDocument/2006/relationships/image" Target="/ppt/media/image16.png" Id="R7488a6379f214698" /><Relationship Type="http://schemas.openxmlformats.org/officeDocument/2006/relationships/image" Target="/ppt/media/image17.png" Id="Re4d8430184ec48ff" /><Relationship Type="http://schemas.openxmlformats.org/officeDocument/2006/relationships/image" Target="/ppt/media/image9.png" Id="R4821876e7bb34587" /><Relationship Type="http://schemas.openxmlformats.org/officeDocument/2006/relationships/notesSlide" Target="/ppt/notesSlides/notesSlide7.xml" Id="R9740b02a826b4b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13c82ec979964163" /><Relationship Type="http://schemas.openxmlformats.org/officeDocument/2006/relationships/image" Target="/ppt/media/image18.png" Id="R53100a474aaa4039" /><Relationship Type="http://schemas.openxmlformats.org/officeDocument/2006/relationships/image" Target="/ppt/media/image19.png" Id="R758bf0b6971f4591" /><Relationship Type="http://schemas.openxmlformats.org/officeDocument/2006/relationships/image" Target="/ppt/media/image20.png" Id="R6538243391e44393" /><Relationship Type="http://schemas.openxmlformats.org/officeDocument/2006/relationships/image" Target="/ppt/media/image9.png" Id="Rcfd678ce2c5a4cc1" /><Relationship Type="http://schemas.openxmlformats.org/officeDocument/2006/relationships/notesSlide" Target="/ppt/notesSlides/notesSlide8.xml" Id="Rd9bcf22122bd4f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3c6cda9fe8404219" /><Relationship Type="http://schemas.openxmlformats.org/officeDocument/2006/relationships/image" Target="/ppt/media/image21.png" Id="Rb0b807c0f0764791" /><Relationship Type="http://schemas.openxmlformats.org/officeDocument/2006/relationships/image" Target="/ppt/media/image9.png" Id="R4a70229265904755" /><Relationship Type="http://schemas.openxmlformats.org/officeDocument/2006/relationships/notesSlide" Target="/ppt/notesSlides/notesSlide9.xml" Id="Rb4e57f6794cd42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4f2a04e6ad0b4bbe" /><Relationship Type="http://schemas.openxmlformats.org/officeDocument/2006/relationships/image" Target="/ppt/media/image22.png" Id="R11f89b6540714eb4" /><Relationship Type="http://schemas.openxmlformats.org/officeDocument/2006/relationships/image" Target="/ppt/media/image23.png" Id="Rc25ef9bb1e1e461f" /><Relationship Type="http://schemas.openxmlformats.org/officeDocument/2006/relationships/image" Target="/ppt/media/image24.png" Id="Rc9f634f47cb04d10" /><Relationship Type="http://schemas.openxmlformats.org/officeDocument/2006/relationships/image" Target="/ppt/media/image25.png" Id="R048c9b9ba63e446e" /><Relationship Type="http://schemas.openxmlformats.org/officeDocument/2006/relationships/image" Target="/ppt/media/image15.png" Id="R6e55f9b1c7ef401f" /><Relationship Type="http://schemas.openxmlformats.org/officeDocument/2006/relationships/image" Target="/ppt/media/image16.png" Id="R69023160acc14ca2" /><Relationship Type="http://schemas.openxmlformats.org/officeDocument/2006/relationships/notesSlide" Target="/ppt/notesSlides/notesSlide10.xml" Id="Rfb91f238fb5749b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60390c946e9340ee" /><Relationship Type="http://schemas.openxmlformats.org/officeDocument/2006/relationships/image" Target="/ppt/media/image9.png" Id="R1e23c38dbca8486f" /><Relationship Type="http://schemas.openxmlformats.org/officeDocument/2006/relationships/notesSlide" Target="/ppt/notesSlides/notesSlide11.xml" Id="Rd4ff3000cb7546b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88ff369053054536" /><Relationship Type="http://schemas.openxmlformats.org/officeDocument/2006/relationships/image" Target="/ppt/media/image9.png" Id="Rd58a78f5a0d342bf" /><Relationship Type="http://schemas.openxmlformats.org/officeDocument/2006/relationships/notesSlide" Target="/ppt/notesSlides/notesSlide12.xml" Id="R982254b43cc3425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89a7e440f4c34ca1" /><Relationship Type="http://schemas.openxmlformats.org/officeDocument/2006/relationships/image" Target="/ppt/media/image26.png" Id="Rc06a2d73a0e34aa0" /><Relationship Type="http://schemas.openxmlformats.org/officeDocument/2006/relationships/image" Target="/ppt/media/image9.png" Id="R8ffd125d94e94606" /><Relationship Type="http://schemas.openxmlformats.org/officeDocument/2006/relationships/notesSlide" Target="/ppt/notesSlides/notesSlide13.xml" Id="Rda215f66ee464bd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b4d604f4fa4f4cf6" /><Relationship Type="http://schemas.openxmlformats.org/officeDocument/2006/relationships/image" Target="/ppt/media/image9.png" Id="Refecb9342d274969" /><Relationship Type="http://schemas.openxmlformats.org/officeDocument/2006/relationships/notesSlide" Target="/ppt/notesSlides/notesSlide14.xml" Id="R0784a1c16675403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4.xml" Id="R5cf3a024c79941a9" /><Relationship Type="http://schemas.openxmlformats.org/officeDocument/2006/relationships/notesSlide" Target="/ppt/notesSlides/notesSlide15.xml" Id="Rf01623eec14049ae" /></Relationships>
</file>

<file path=ppt/slides/slide1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04cf13e4834edd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-1"/>
            <a:ext cx="12192001" cy="5606236"/>
          </a:xfrm>
          <a:prstGeom xmlns:a="http://schemas.openxmlformats.org/drawingml/2006/main" prst="rect">
            <a:avLst/>
          </a:prstGeom>
        </p:spPr>
      </p:pic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E45FCC-0FCD-3378-E3F1-FA0919EB2C4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982134" y="1609316"/>
            <a:ext cx="6766203" cy="2387600"/>
          </a:xfrm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r>
              <a:rPr sz="3600" b="1"/>
              <a:t>Interventional Neuroradiology in the Treatment of TIA</a:t>
            </a:r>
            <a:br>
              <a:rPr sz="4400" b="1"/>
            </a:br>
            <a:br>
              <a:rPr sz="4400" b="1"/>
            </a:br>
            <a:br>
              <a:rPr sz="4400" b="1"/>
            </a:br>
            <a:endParaRPr sz="4267"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E70528E-FFF6-EBD6-5679-208147E22BC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982133" y="2630788"/>
            <a:ext cx="9144000" cy="16557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endParaRPr sz="1867"/>
          </a:p>
          <a:p xmlns:a="http://schemas.openxmlformats.org/drawingml/2006/main">
            <a:r>
              <a:rPr sz="1867"/>
              <a:t>Dr Sarah Power</a:t>
            </a:r>
          </a:p>
          <a:p xmlns:a="http://schemas.openxmlformats.org/drawingml/2006/main">
            <a:r>
              <a:rPr sz="1867"/>
              <a:t>Consultant Diagnostic &amp; Interventional Neuroradiologist</a:t>
            </a:r>
          </a:p>
          <a:p xmlns:a="http://schemas.openxmlformats.org/drawingml/2006/main">
            <a:r>
              <a:rPr sz="1867"/>
              <a:t>Beacon Brain Institute – Beacon Hospital</a:t>
            </a:r>
            <a:endParaRPr sz="1867"/>
          </a:p>
          <a:p xmlns:a="http://schemas.openxmlformats.org/drawingml/2006/main"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56189385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bdf9d79bb4644"/>
          <a:srcRect xmlns:a="http://schemas.openxmlformats.org/drawingml/2006/main" l="6928" t="0" r="85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" y="-1"/>
            <a:ext cx="12192001" cy="5606236"/>
          </a:xfrm>
          <a:prstGeom xmlns:a="http://schemas.openxmlformats.org/drawingml/2006/main" prst="rect">
            <a:avLst/>
          </a:prstGeom>
        </p:spPr>
      </p:pic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E45FCC-0FCD-3378-E3F1-FA0919EB2C4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982133" y="1609316"/>
            <a:ext cx="6804491" cy="23876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b="1"/>
              <a:t>Interventional Neuroradiology in the Treatment of TIA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FE70528E-FFF6-EBD6-5679-208147E22BC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982133" y="2630788"/>
            <a:ext cx="9144000" cy="1655763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1867"/>
              <a:t>Dr Sarah Power, PhD, MRCPI, FFR(RCSI)</a:t>
            </a:r>
          </a:p>
          <a:p xmlns:a="http://schemas.openxmlformats.org/drawingml/2006/main">
            <a:r>
              <a:rPr sz="1867"/>
              <a:t>Consultant Diagnostic &amp; Interventional Neuroradiologist</a:t>
            </a:r>
          </a:p>
          <a:p xmlns:a="http://schemas.openxmlformats.org/drawingml/2006/main">
            <a:r>
              <a:rPr sz="1867"/>
              <a:t>Beacon Brain Institute – Beacon Hospital</a:t>
            </a:r>
            <a:endParaRPr sz="1867"/>
          </a:p>
          <a:p xmlns:a="http://schemas.openxmlformats.org/drawingml/2006/main">
            <a:endParaRPr sz="1867"/>
          </a:p>
        </p:txBody>
      </p:sp>
    </p:spTree>
    <p:extLst>
      <p:ext uri="{BB962C8B-B14F-4D97-AF65-F5344CB8AC3E}">
        <p14:creationId xmlns:p14="http://schemas.microsoft.com/office/powerpoint/2010/main" val="57377520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346E5690-2161-D35D-C5A3-EF7105E5FC7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40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CC9B8073-768A-2D80-B93A-24DD5CF5CD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57766"/>
            <a:ext cx="10972800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Classification of TIA/Stroke Aetiology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00613A2-5544-36F9-8968-DF166D96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441" y="848357"/>
            <a:ext cx="3209533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TOAST Classification </a:t>
            </a:r>
          </a:p>
        </p:txBody>
      </p:sp>
      <p:pic>
        <p:nvPicPr>
          <p:cNvPr id="24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3215054ddb4b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9258" y="1558223"/>
            <a:ext cx="7112365" cy="4580703"/>
          </a:xfrm>
          <a:prstGeom xmlns:a="http://schemas.openxmlformats.org/drawingml/2006/main" prst="rect">
            <a:avLst/>
          </a:prstGeom>
        </p:spPr>
      </p:pic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2AD42FBF-9BBF-F9D0-18EC-4FA607B2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3680" y="1803400"/>
            <a:ext cx="2418080" cy="16256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C0000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29667C36-0022-B577-AE9B-B32DFD28C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5722" y="840407"/>
            <a:ext cx="4059749" cy="120032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2400" b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Mechanisms</a:t>
            </a: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: </a:t>
            </a:r>
          </a:p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- Artery to artery embolus</a:t>
            </a:r>
            <a:endParaRPr sz="24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- Large artery blocked    </a:t>
            </a:r>
            <a:endParaRPr sz="240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E756985D-7E29-452D-2850-4F58A376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9020" y="2129633"/>
            <a:ext cx="3339376" cy="83099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Anterior &gt;&gt;&gt; Posterior</a:t>
            </a:r>
          </a:p>
          <a:p xmlns:a="http://schemas.openxmlformats.org/drawingml/2006/main">
            <a:pPr algn="ctr"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Circulation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33CC7F2F-93A4-5728-810A-49725522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7925" y="3444241"/>
            <a:ext cx="3677696" cy="83099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TIA from </a:t>
            </a:r>
          </a:p>
          <a:p xmlns:a="http://schemas.openxmlformats.org/drawingml/2006/main">
            <a:pPr algn="ctr"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Carotid artery stenosis</a:t>
            </a:r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CD900395-2E94-4607-17FF-8F3C3703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099823" y="3160885"/>
            <a:ext cx="3665796" cy="1625599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C0000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33415432-F1E6-022B-E05A-F7A0C676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018122" y="4830378"/>
            <a:ext cx="4123820" cy="83099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 w="31750">
            <a:solidFill>
              <a:srgbClr val="C00000"/>
            </a:solidFill>
          </a:ln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Interventional Neuroradiology </a:t>
            </a:r>
          </a:p>
          <a:p xmlns:a="http://schemas.openxmlformats.org/drawingml/2006/main">
            <a:pPr defTabSz="609585">
              <a:buNone/>
            </a:pPr>
            <a:r>
              <a:rPr sz="24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role in secondary prevention</a:t>
            </a:r>
          </a:p>
        </p:txBody>
      </p:sp>
      <p:pic>
        <p:nvPicPr>
          <p:cNvPr id="31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c241e76bfc43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001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146376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Risk of further TIA/Stroke increases as severity of stenosis increases</a:t>
            </a:r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r>
              <a:rPr b="1">
                <a:latin typeface="Century Gothic"/>
                <a:ea typeface="Century Gothic"/>
                <a:cs typeface="Century Gothic"/>
              </a:rPr>
              <a:t>European Stroke Organisation Guidelines on management of carotid stenosis:</a:t>
            </a: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41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6879" y="43285"/>
            <a:ext cx="11688800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>
                <a:latin typeface="Century Gothic"/>
                <a:ea typeface="Century Gothic"/>
                <a:cs typeface="Century Gothic"/>
              </a:rPr>
              <a:t>Symptomatic</a:t>
            </a:r>
            <a:r>
              <a:rPr>
                <a:latin typeface="Century Gothic"/>
                <a:ea typeface="Century Gothic"/>
                <a:cs typeface="Century Gothic"/>
              </a:rPr>
              <a:t> Carotid </a:t>
            </a:r>
            <a:r>
              <a:t>S</a:t>
            </a:r>
            <a:r>
              <a:rPr>
                <a:latin typeface="Century Gothic"/>
                <a:ea typeface="Century Gothic"/>
                <a:cs typeface="Century Gothic"/>
              </a:rPr>
              <a:t>tenosis:  management </a:t>
            </a:r>
            <a:r>
              <a:t>following TIA/Stroke</a:t>
            </a:r>
            <a:endParaRPr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E00C926-EFAF-5B1B-0D7C-0DC7D19E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08009" y="2807321"/>
            <a:ext cx="1792478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 b="1">
                <a:solidFill>
                  <a:srgbClr val="C00000"/>
                </a:solidFill>
                <a:latin typeface="Century Gothic"/>
                <a:ea typeface="Century Gothic"/>
                <a:cs typeface="Century Gothic"/>
              </a:rPr>
              <a:t>Symptomatic: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87B7561-78DF-0709-D7F6-C9C4503F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72661" y="2695585"/>
            <a:ext cx="6037230" cy="954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Less than 50% stenosis: Best medical management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50 % - 69% stenosis: Suggest revascularization 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70% -  99% stenosis: Recommend revascularization 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36D0F81-6019-2E6A-442D-40955908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79257" y="4699903"/>
            <a:ext cx="2337498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Revascularization: 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5C45446-0FA2-53E5-8584-A4D95AA1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42181" y="4699024"/>
            <a:ext cx="6821098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Carotid endarterectomy (CEA) vs Carotid Stenting (CAS) 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323ABCA-F13A-1697-ED48-96EFC056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258078" y="3999832"/>
            <a:ext cx="1537600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Time frame: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85C1A6D-FBD6-12B1-C398-39852C9A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72661" y="3999832"/>
            <a:ext cx="6341801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Greatest risk reduction within two weeks of symptoms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FFA210E7-DF48-9117-97D4-A675091D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6879" y="5402621"/>
            <a:ext cx="2292614" cy="3796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Referral Pathway: 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19C64432-8446-1530-ADC0-CC7AC951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72661" y="5383395"/>
            <a:ext cx="7792518" cy="6669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TIA clinic; Stroke Physician, Stroke neurologist, Medicine for Elderly,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Vascular surgery</a:t>
            </a:r>
          </a:p>
        </p:txBody>
      </p:sp>
      <p:pic>
        <p:nvPicPr>
          <p:cNvPr id="28" name="Pictur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63e52c7b14e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9506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42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5" name="Picture 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b5fc14948264006"/>
          <a:srcRect xmlns:a="http://schemas.openxmlformats.org/drawingml/2006/main" l="0" t="4517" r="0" b="4517"/>
          <a:stretch xmlns:a="http://schemas.openxmlformats.org/drawingml/2006/main"/>
        </p:blipFill>
        <p:spPr>
          <a:xfrm xmlns:a="http://schemas.openxmlformats.org/drawingml/2006/main" rot="0" flipH="0" flipV="0">
            <a:off x="981871" y="894376"/>
            <a:ext cx="4987122" cy="4860117"/>
          </a:xfrm>
          <a:prstGeom xmlns:a="http://schemas.openxmlformats.org/drawingml/2006/main" prst="rect">
            <a:avLst/>
          </a:prstGeom>
        </p:spPr>
      </p:pic>
      <p:pic>
        <p:nvPicPr>
          <p:cNvPr id="16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b33bcad17c40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5968994" y="894376"/>
            <a:ext cx="5241136" cy="4860115"/>
          </a:xfrm>
          <a:prstGeom xmlns:a="http://schemas.openxmlformats.org/drawingml/2006/main" prst="rect">
            <a:avLst/>
          </a:prstGeom>
        </p:spPr>
      </p:pic>
      <p:sp>
        <p:nvSpPr>
          <p:cNvPr id="9" name="Title 3">
            <a:extLst xmlns:a="http://schemas.openxmlformats.org/drawingml/2006/main">
              <a:ext uri="{FF2B5EF4-FFF2-40B4-BE49-F238E27FC236}">
                <a16:creationId xmlns:a16="http://schemas.microsoft.com/office/drawing/2014/main" id="{9FBF1C27-01F5-C963-6A2B-B7D9EC26BE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43285"/>
            <a:ext cx="11746423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latin typeface="Century Gothic"/>
                <a:ea typeface="Century Gothic"/>
                <a:cs typeface="Century Gothic"/>
              </a:rPr>
              <a:t>81 </a:t>
            </a:r>
            <a:r>
              <a:rPr>
                <a:latin typeface="Century Gothic"/>
                <a:ea typeface="Century Gothic"/>
                <a:cs typeface="Century Gothic"/>
              </a:rPr>
              <a:t>yr</a:t>
            </a:r>
            <a:r>
              <a:rPr>
                <a:latin typeface="Century Gothic"/>
                <a:ea typeface="Century Gothic"/>
                <a:cs typeface="Century Gothic"/>
              </a:rPr>
              <a:t> old male, TIA with right arm weakness which resolved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89E9D8A-9F01-9A57-2A81-25934199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271" y="5809201"/>
            <a:ext cx="5799986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MRI brain: Diffusion weighted imaging</a:t>
            </a:r>
          </a:p>
        </p:txBody>
      </p:sp>
      <p:pic>
        <p:nvPicPr>
          <p:cNvPr id="19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fdd751d294f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0658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8B88BD18-DB25-D0A9-486F-8C7E7746E8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43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itle 3">
            <a:extLst xmlns:a="http://schemas.openxmlformats.org/drawingml/2006/main">
              <a:ext uri="{FF2B5EF4-FFF2-40B4-BE49-F238E27FC236}">
                <a16:creationId xmlns:a16="http://schemas.microsoft.com/office/drawing/2014/main" id="{DB8163D8-900B-303E-7C7F-6FC785BF35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43285"/>
            <a:ext cx="11746423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>
                <a:latin typeface="Century Gothic"/>
                <a:ea typeface="Century Gothic"/>
                <a:cs typeface="Century Gothic"/>
              </a:rPr>
              <a:t>81 </a:t>
            </a:r>
            <a:r>
              <a:rPr>
                <a:latin typeface="Century Gothic"/>
                <a:ea typeface="Century Gothic"/>
                <a:cs typeface="Century Gothic"/>
              </a:rPr>
              <a:t>yr</a:t>
            </a:r>
            <a:r>
              <a:rPr>
                <a:latin typeface="Century Gothic"/>
                <a:ea typeface="Century Gothic"/>
                <a:cs typeface="Century Gothic"/>
              </a:rPr>
              <a:t> old male, TIA with right arm weakness which resolved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A8F0772B-D8F6-35D2-364A-FE27A6DA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7779" y="1372764"/>
            <a:ext cx="4480713" cy="37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Evaluation for carotid artery stenosis: 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0821051-6D5B-BB82-976C-EB326DD9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536115" y="1003432"/>
            <a:ext cx="6421118" cy="954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Carotid ultrasound duplex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CT Angiogram from aortic arch to top of head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MRI Angiogram from aortic arch to circle of Willis</a:t>
            </a:r>
          </a:p>
        </p:txBody>
      </p:sp>
      <p:pic>
        <p:nvPicPr>
          <p:cNvPr id="34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0efbe7eae194d41"/>
          <a:srcRect xmlns:a="http://schemas.openxmlformats.org/drawingml/2006/main" l="0" t="6378" r="0" b="0"/>
          <a:stretch xmlns:a="http://schemas.openxmlformats.org/drawingml/2006/main"/>
        </p:blipFill>
        <p:spPr>
          <a:xfrm xmlns:a="http://schemas.openxmlformats.org/drawingml/2006/main" rot="0" flipH="0" flipV="0">
            <a:off x="747303" y="2466704"/>
            <a:ext cx="3496984" cy="3337685"/>
          </a:xfrm>
          <a:prstGeom xmlns:a="http://schemas.openxmlformats.org/drawingml/2006/main" prst="rect">
            <a:avLst/>
          </a:prstGeom>
        </p:spPr>
      </p:pic>
      <p:pic>
        <p:nvPicPr>
          <p:cNvPr id="3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f50497a64b14804"/>
          <a:srcRect xmlns:a="http://schemas.openxmlformats.org/drawingml/2006/main" l="0" t="5794" r="0" b="9149"/>
          <a:stretch xmlns:a="http://schemas.openxmlformats.org/drawingml/2006/main"/>
        </p:blipFill>
        <p:spPr>
          <a:xfrm xmlns:a="http://schemas.openxmlformats.org/drawingml/2006/main" rot="0" flipH="0" flipV="0">
            <a:off x="4244287" y="2466704"/>
            <a:ext cx="3954994" cy="3337685"/>
          </a:xfrm>
          <a:prstGeom xmlns:a="http://schemas.openxmlformats.org/drawingml/2006/main" prst="rect">
            <a:avLst/>
          </a:prstGeom>
        </p:spPr>
      </p:pic>
      <p:pic>
        <p:nvPicPr>
          <p:cNvPr id="36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1e69737ef3a461a"/>
          <a:srcRect xmlns:a="http://schemas.openxmlformats.org/drawingml/2006/main" l="0" t="5709" r="0" b="4415"/>
          <a:stretch xmlns:a="http://schemas.openxmlformats.org/drawingml/2006/main"/>
        </p:blipFill>
        <p:spPr>
          <a:xfrm xmlns:a="http://schemas.openxmlformats.org/drawingml/2006/main" rot="0" flipH="0" flipV="0">
            <a:off x="8199282" y="2466704"/>
            <a:ext cx="3255598" cy="3337685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3ABA1FE4-2368-47DA-9898-D69187F1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37120" y="5316840"/>
            <a:ext cx="357790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R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8298159-FB03-FC45-2858-E6803A1D9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443778" y="5316840"/>
            <a:ext cx="357790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R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11E22E28-D96D-B881-1E80-DF623D8B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989608" y="5304168"/>
            <a:ext cx="357790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R</a:t>
            </a:r>
          </a:p>
        </p:txBody>
      </p:sp>
      <p:cxnSp>
        <p:nvCxnSpPr>
          <p:cNvPr id="40" name="Straight Arrow Connector 22"/>
          <p:cNvCxnSpPr/>
          <p:nvPr/>
        </p:nvCxnSpPr>
        <p:spPr>
          <a:xfrm xmlns:a="http://schemas.openxmlformats.org/drawingml/2006/main" flipH="1">
            <a:off x="2994016" y="3805769"/>
            <a:ext cx="1036320" cy="619760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C00000"/>
            </a:solidFill>
            <a:tailEnd type="triangle"/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cxnSp>
      <p:cxnSp>
        <p:nvCxnSpPr>
          <p:cNvPr id="41" name="Straight Arrow Connector 23"/>
          <p:cNvCxnSpPr/>
          <p:nvPr/>
        </p:nvCxnSpPr>
        <p:spPr>
          <a:xfrm xmlns:a="http://schemas.openxmlformats.org/drawingml/2006/main" flipH="1">
            <a:off x="6745361" y="3813097"/>
            <a:ext cx="1036320" cy="619760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C00000"/>
            </a:solidFill>
            <a:tailEnd type="triangle"/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cxnSp>
      <p:cxnSp>
        <p:nvCxnSpPr>
          <p:cNvPr id="42" name="Straight Arrow Connector 24"/>
          <p:cNvCxnSpPr/>
          <p:nvPr/>
        </p:nvCxnSpPr>
        <p:spPr>
          <a:xfrm xmlns:a="http://schemas.openxmlformats.org/drawingml/2006/main" flipH="1">
            <a:off x="10318977" y="3749843"/>
            <a:ext cx="1036320" cy="619760"/>
          </a:xfrm>
          <a:prstGeom xmlns:a="http://schemas.openxmlformats.org/drawingml/2006/main" prst="straightConnector1">
            <a:avLst/>
          </a:prstGeom>
          <a:ln xmlns:a="http://schemas.openxmlformats.org/drawingml/2006/main" w="38100">
            <a:solidFill>
              <a:srgbClr val="C00000"/>
            </a:solidFill>
            <a:tailEnd type="triangle"/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cxnSp>
      <p:pic>
        <p:nvPicPr>
          <p:cNvPr id="43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8c277c2d44f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8267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44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4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6d8d074306849dd"/>
          <a:srcRect xmlns:a="http://schemas.openxmlformats.org/drawingml/2006/main" l="0" t="10492" r="0" b="0"/>
          <a:stretch xmlns:a="http://schemas.openxmlformats.org/drawingml/2006/main"/>
        </p:blipFill>
        <p:spPr>
          <a:xfrm xmlns:a="http://schemas.openxmlformats.org/drawingml/2006/main">
            <a:off x="155695" y="1185645"/>
            <a:ext cx="3363629" cy="5507423"/>
          </a:xfrm>
          <a:prstGeom xmlns:a="http://schemas.openxmlformats.org/drawingml/2006/main" prst="rect">
            <a:avLst/>
          </a:prstGeom>
        </p:spPr>
      </p:pic>
      <p:pic>
        <p:nvPicPr>
          <p:cNvPr id="25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488a6379f214698"/>
          <a:srcRect xmlns:a="http://schemas.openxmlformats.org/drawingml/2006/main" l="0" t="10492" r="0" b="0"/>
          <a:stretch xmlns:a="http://schemas.openxmlformats.org/drawingml/2006/main"/>
        </p:blipFill>
        <p:spPr>
          <a:xfrm xmlns:a="http://schemas.openxmlformats.org/drawingml/2006/main">
            <a:off x="3669775" y="1185645"/>
            <a:ext cx="4076704" cy="5507423"/>
          </a:xfrm>
          <a:prstGeom xmlns:a="http://schemas.openxmlformats.org/drawingml/2006/main" prst="rect">
            <a:avLst/>
          </a:prstGeom>
        </p:spPr>
      </p:pic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441C3CE-38B1-E557-32D4-C1D9B223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382" y="715573"/>
            <a:ext cx="2010487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Frontal View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FCC5BA25-4523-AACE-B40C-1F4796C3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0786" y="672552"/>
            <a:ext cx="2024913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Lateral View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695053A7-7E0F-CA0E-44C0-25F696DB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642" y="449031"/>
            <a:ext cx="2573140" cy="6669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Preload with DAPT: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Aspirin &amp; clopidogrel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673CD338-7F9F-2DE7-FBFD-551914D3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642" y="1541351"/>
            <a:ext cx="3111749" cy="6669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Femoral artery access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Right radial artery access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15CF09FD-8E31-E0BA-CCFB-01B2F6E1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6642" y="2633671"/>
            <a:ext cx="3158237" cy="666977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Awake, local anaesthetic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IV heparin</a:t>
            </a:r>
          </a:p>
        </p:txBody>
      </p:sp>
      <p:pic>
        <p:nvPicPr>
          <p:cNvPr id="31" name="Picture 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4d8430184ec48ff"/>
          <a:srcRect xmlns:a="http://schemas.openxmlformats.org/drawingml/2006/main" l="11308" t="40253" r="14547" b="24561"/>
          <a:stretch xmlns:a="http://schemas.openxmlformats.org/drawingml/2006/main"/>
        </p:blipFill>
        <p:spPr>
          <a:xfrm xmlns:a="http://schemas.openxmlformats.org/drawingml/2006/main" rot="18843623" flipH="0" flipV="1">
            <a:off x="7153343" y="4252977"/>
            <a:ext cx="5774825" cy="403799"/>
          </a:xfrm>
          <a:prstGeom xmlns:a="http://schemas.openxmlformats.org/drawingml/2006/main" prst="rect">
            <a:avLst/>
          </a:prstGeom>
        </p:spPr>
      </p:pic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EAC7D685-F6D4-2923-5A1B-155715E6C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889222" y="4692472"/>
            <a:ext cx="2021706" cy="9542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Guide Catheter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8 Fr (0.092 inch)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90 cm length</a:t>
            </a:r>
          </a:p>
        </p:txBody>
      </p:sp>
      <p:pic>
        <p:nvPicPr>
          <p:cNvPr id="33" name="Picture 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1876e7bb345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4919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0B6BE434-379D-044F-8C55-96AE765092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45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5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3100a474aaa4039"/>
          <a:srcRect xmlns:a="http://schemas.openxmlformats.org/drawingml/2006/main" l="42989" t="8375" r="1991" b="13030"/>
          <a:stretch xmlns:a="http://schemas.openxmlformats.org/drawingml/2006/main"/>
        </p:blipFill>
        <p:spPr>
          <a:xfrm xmlns:a="http://schemas.openxmlformats.org/drawingml/2006/main">
            <a:off x="306146" y="976665"/>
            <a:ext cx="3002097" cy="5730292"/>
          </a:xfrm>
          <a:prstGeom xmlns:a="http://schemas.openxmlformats.org/drawingml/2006/main" prst="rect">
            <a:avLst/>
          </a:prstGeom>
        </p:spPr>
      </p:pic>
      <p:pic>
        <p:nvPicPr>
          <p:cNvPr id="26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58bf0b6971f4591"/>
          <a:srcRect xmlns:a="http://schemas.openxmlformats.org/drawingml/2006/main" l="0" t="21200" r="0" b="0"/>
          <a:stretch xmlns:a="http://schemas.openxmlformats.org/drawingml/2006/main"/>
        </p:blipFill>
        <p:spPr>
          <a:xfrm xmlns:a="http://schemas.openxmlformats.org/drawingml/2006/main">
            <a:off x="3594723" y="976664"/>
            <a:ext cx="4368863" cy="5730291"/>
          </a:xfrm>
          <a:prstGeom xmlns:a="http://schemas.openxmlformats.org/drawingml/2006/main" prst="rect">
            <a:avLst/>
          </a:prstGeom>
        </p:spPr>
      </p:pic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8DB3513-8A63-1A89-6DE7-CA47E059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40" y="417966"/>
            <a:ext cx="2010487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Frontal View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ACC010B-0897-9C2B-3685-5A63B810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8566" y="484222"/>
            <a:ext cx="2024913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Lateral View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5926503-07F9-458F-C373-260ABB46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239993" y="1096018"/>
            <a:ext cx="3708066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Distal Protection Device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B985A9C-153E-38F8-1F6F-3CB1481BC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326625" y="4132833"/>
            <a:ext cx="3666993" cy="954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>
                <a:solidFill>
                  <a:srgbClr val="222731"/>
                </a:solidFill>
                <a:latin typeface="Century Gothic"/>
                <a:ea typeface="Century Gothic"/>
                <a:cs typeface="Century Gothic"/>
              </a:rPr>
              <a:t>Emboshield</a:t>
            </a:r>
            <a:r>
              <a:rPr sz="1867">
                <a:solidFill>
                  <a:srgbClr val="222731"/>
                </a:solidFill>
                <a:latin typeface="Century Gothic"/>
                <a:ea typeface="Century Gothic"/>
                <a:cs typeface="Century Gothic"/>
              </a:rPr>
              <a:t> NAV</a:t>
            </a:r>
            <a:r>
              <a:rPr sz="1867">
                <a:solidFill>
                  <a:srgbClr val="222731"/>
                </a:solidFill>
                <a:latin typeface="Century Gothic"/>
                <a:ea typeface="Century Gothic"/>
                <a:cs typeface="Century Gothic"/>
              </a:rPr>
              <a:t>6</a:t>
            </a:r>
            <a:r>
              <a:rPr sz="1867">
                <a:solidFill>
                  <a:srgbClr val="222731"/>
                </a:solidFill>
                <a:latin typeface="Century Gothic"/>
                <a:ea typeface="Century Gothic"/>
                <a:cs typeface="Century Gothic"/>
              </a:rPr>
              <a:t>™ Embolic 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srgbClr val="222731"/>
                </a:solidFill>
                <a:latin typeface="Century Gothic"/>
                <a:ea typeface="Century Gothic"/>
                <a:cs typeface="Century Gothic"/>
              </a:rPr>
              <a:t>Protection System</a:t>
            </a:r>
          </a:p>
          <a:p xmlns:a="http://schemas.openxmlformats.org/drawingml/2006/main">
            <a:pPr defTabSz="609585">
              <a:buNone/>
            </a:pPr>
            <a:r>
              <a:rPr sz="1867">
                <a:solidFill>
                  <a:srgbClr val="222731"/>
                </a:solidFill>
                <a:latin typeface="Century Gothic"/>
                <a:ea typeface="Century Gothic"/>
                <a:cs typeface="Century Gothic"/>
              </a:rPr>
              <a:t>ABBOTT</a:t>
            </a:r>
            <a:endParaRPr sz="1867">
              <a:solidFill>
                <a:prstClr val="black"/>
              </a:solidFill>
              <a:latin typeface="Century Gothic"/>
              <a:ea typeface="Century Gothic"/>
              <a:cs typeface="Century Gothic"/>
            </a:endParaRPr>
          </a:p>
        </p:txBody>
      </p:sp>
      <p:pic>
        <p:nvPicPr>
          <p:cNvPr id="31" name="Picture 1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538243391e44393"/>
          <a:srcRect xmlns:a="http://schemas.openxmlformats.org/drawingml/2006/main" l="11519" t="0" r="0" b="0"/>
          <a:stretch xmlns:a="http://schemas.openxmlformats.org/drawingml/2006/main"/>
        </p:blipFill>
        <p:spPr>
          <a:xfrm xmlns:a="http://schemas.openxmlformats.org/drawingml/2006/main" rot="0" flipH="0" flipV="0">
            <a:off x="7963585" y="1737741"/>
            <a:ext cx="4030036" cy="2395092"/>
          </a:xfrm>
          <a:prstGeom xmlns:a="http://schemas.openxmlformats.org/drawingml/2006/main" prst="rect">
            <a:avLst/>
          </a:prstGeom>
        </p:spPr>
      </p:pic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D2242A4A-5086-CBBB-F20D-912244CF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510019" y="1126082"/>
            <a:ext cx="763702" cy="696197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875">
            <a:solidFill>
              <a:srgbClr val="C0000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Oval 18">
            <a:extLst xmlns:a="http://schemas.openxmlformats.org/drawingml/2006/main">
              <a:ext uri="{FF2B5EF4-FFF2-40B4-BE49-F238E27FC236}">
                <a16:creationId xmlns:a16="http://schemas.microsoft.com/office/drawing/2014/main" id="{9665959D-E4BD-4609-22AD-D0839297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187600" y="1126082"/>
            <a:ext cx="763702" cy="696197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875">
            <a:solidFill>
              <a:srgbClr val="C00000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4" name="Pictur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678ce2c5a4c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5982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4C5478BD-E432-69F7-7B11-A4C16A76245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46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" name="mov-series-003-3. LT CCA PLASTY RM2(-) Neur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807c0f07647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8931" y="403440"/>
            <a:ext cx="5813083" cy="5813083"/>
          </a:xfrm>
          <a:prstGeom xmlns:a="http://schemas.openxmlformats.org/drawingml/2006/main" prst="rect">
            <a:avLst/>
          </a:prstGeom>
        </p:spPr>
      </p:pic>
      <p:pic>
        <p:nvPicPr>
          <p:cNvPr id="9" name="mov-series-003-3. LT CCA PLASTY RM2(-) Neur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807c0f07647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9990" y="403441"/>
            <a:ext cx="5813081" cy="5813081"/>
          </a:xfrm>
          <a:prstGeom xmlns:a="http://schemas.openxmlformats.org/drawingml/2006/main" prst="rect">
            <a:avLst/>
          </a:prstGeom>
        </p:spPr>
      </p:pic>
      <p:pic>
        <p:nvPicPr>
          <p:cNvPr id="1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7022926590475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7440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B68252C5-791B-316D-B0AB-2605FC3553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47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7" name="Picture 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1f89b6540714eb4"/>
          <a:srcRect xmlns:a="http://schemas.openxmlformats.org/drawingml/2006/main" l="36901" t="1745" r="0" b="0"/>
          <a:stretch xmlns:a="http://schemas.openxmlformats.org/drawingml/2006/main"/>
        </p:blipFill>
        <p:spPr>
          <a:xfrm xmlns:a="http://schemas.openxmlformats.org/drawingml/2006/main">
            <a:off x="2477845" y="341532"/>
            <a:ext cx="2372145" cy="6514099"/>
          </a:xfrm>
          <a:prstGeom xmlns:a="http://schemas.openxmlformats.org/drawingml/2006/main" prst="rect">
            <a:avLst/>
          </a:prstGeom>
        </p:spPr>
      </p:pic>
      <p:pic>
        <p:nvPicPr>
          <p:cNvPr id="28" name="Picture 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25ef9bb1e1e461f"/>
          <a:srcRect xmlns:a="http://schemas.openxmlformats.org/drawingml/2006/main" l="9455" t="0" r="19372" b="0"/>
          <a:stretch xmlns:a="http://schemas.openxmlformats.org/drawingml/2006/main"/>
        </p:blipFill>
        <p:spPr>
          <a:xfrm xmlns:a="http://schemas.openxmlformats.org/drawingml/2006/main">
            <a:off x="6839740" y="357972"/>
            <a:ext cx="2458721" cy="6536603"/>
          </a:xfrm>
          <a:prstGeom xmlns:a="http://schemas.openxmlformats.org/drawingml/2006/main" prst="rect">
            <a:avLst/>
          </a:prstGeom>
        </p:spPr>
      </p:pic>
      <p:pic>
        <p:nvPicPr>
          <p:cNvPr id="29" name="Picture 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9f634f47cb04d10"/>
          <a:srcRect xmlns:a="http://schemas.openxmlformats.org/drawingml/2006/main" l="47634" t="0" r="0" b="0"/>
          <a:stretch xmlns:a="http://schemas.openxmlformats.org/drawingml/2006/main"/>
        </p:blipFill>
        <p:spPr>
          <a:xfrm xmlns:a="http://schemas.openxmlformats.org/drawingml/2006/main">
            <a:off x="105700" y="341532"/>
            <a:ext cx="2372145" cy="6536603"/>
          </a:xfrm>
          <a:prstGeom xmlns:a="http://schemas.openxmlformats.org/drawingml/2006/main" prst="rect">
            <a:avLst/>
          </a:prstGeom>
        </p:spPr>
      </p:pic>
      <p:pic>
        <p:nvPicPr>
          <p:cNvPr id="30" name="Picture 1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48c9b9ba63e446e"/>
          <a:srcRect xmlns:a="http://schemas.openxmlformats.org/drawingml/2006/main" l="24603" t="0" r="2673" b="0"/>
          <a:stretch xmlns:a="http://schemas.openxmlformats.org/drawingml/2006/main"/>
        </p:blipFill>
        <p:spPr>
          <a:xfrm xmlns:a="http://schemas.openxmlformats.org/drawingml/2006/main">
            <a:off x="9347200" y="357972"/>
            <a:ext cx="2844800" cy="6528136"/>
          </a:xfrm>
          <a:prstGeom xmlns:a="http://schemas.openxmlformats.org/drawingml/2006/main" prst="rect">
            <a:avLst/>
          </a:prstGeom>
        </p:spPr>
      </p:pic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1423E18B-31FC-25C2-5A04-6619D036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132694" y="2072640"/>
            <a:ext cx="3417417" cy="377952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1"/>
          </a:solidFill>
        </p:spPr>
        <p:style>
          <a:lnRef xmlns:a="http://schemas.openxmlformats.org/drawingml/2006/main" idx="1">
            <a:schemeClr val="dk1"/>
          </a:lnRef>
          <a:fillRef xmlns:a="http://schemas.openxmlformats.org/drawingml/2006/main" idx="3">
            <a:schemeClr val="dk1"/>
          </a:fillRef>
          <a:effectRef xmlns:a="http://schemas.openxmlformats.org/drawingml/2006/main" idx="2">
            <a:schemeClr val="dk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endParaRPr sz="240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2" name="Picture 1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e55f9b1c7ef401f"/>
          <a:srcRect xmlns:a="http://schemas.openxmlformats.org/drawingml/2006/main" l="43700" t="26120" r="10952" b="16074"/>
          <a:stretch xmlns:a="http://schemas.openxmlformats.org/drawingml/2006/main"/>
        </p:blipFill>
        <p:spPr>
          <a:xfrm xmlns:a="http://schemas.openxmlformats.org/drawingml/2006/main" rot="0" flipH="0" flipV="0">
            <a:off x="4222786" y="2174240"/>
            <a:ext cx="1525346" cy="3535680"/>
          </a:xfrm>
          <a:prstGeom xmlns:a="http://schemas.openxmlformats.org/drawingml/2006/main" prst="rect">
            <a:avLst/>
          </a:prstGeom>
        </p:spPr>
      </p:pic>
      <p:pic>
        <p:nvPicPr>
          <p:cNvPr id="33" name="Picture 1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023160acc14ca2"/>
          <a:srcRect xmlns:a="http://schemas.openxmlformats.org/drawingml/2006/main" l="23917" t="27613" r="32219" b="6338"/>
          <a:stretch xmlns:a="http://schemas.openxmlformats.org/drawingml/2006/main"/>
        </p:blipFill>
        <p:spPr>
          <a:xfrm xmlns:a="http://schemas.openxmlformats.org/drawingml/2006/main" rot="0" flipH="0" flipV="0">
            <a:off x="5877764" y="2174240"/>
            <a:ext cx="1555698" cy="3535680"/>
          </a:xfrm>
          <a:prstGeom xmlns:a="http://schemas.openxmlformats.org/drawingml/2006/main" prst="rect">
            <a:avLst/>
          </a:prstGeom>
        </p:spPr>
      </p:pic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4C8AAFA1-849F-7BE9-893A-FF38A50D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8360" y="-40649"/>
            <a:ext cx="1808508" cy="4205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Frontal View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C4CE5BBA-C899-7BB1-EC9A-61D1EAF5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4448" y="-9"/>
            <a:ext cx="1821332" cy="4205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Lateral View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692979C-01DA-6F39-382F-5984BB1A5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7845" y="1301197"/>
            <a:ext cx="6659195" cy="502766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solidFill>
              <a:schemeClr val="tx1"/>
            </a:solidFill>
          </a:ln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667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DAPT x 3 months, then aspirin long term</a:t>
            </a:r>
          </a:p>
        </p:txBody>
      </p:sp>
    </p:spTree>
    <p:extLst>
      <p:ext uri="{BB962C8B-B14F-4D97-AF65-F5344CB8AC3E}">
        <p14:creationId xmlns:p14="http://schemas.microsoft.com/office/powerpoint/2010/main" val="1166082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053AEDA9-DCFD-0C25-33BD-4B228E575BD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48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709120BB-9450-56E4-D44E-E0C0160554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Carotid endarterectomy  (CEA) vs  Carotid Stenting (CAS)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31412FA-EFE2-03F2-CDC5-44833B8D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7681" y="1577261"/>
            <a:ext cx="11795760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European Stroke Organisation Guidelines on management of carotid stenosis: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360EB2E-DAF6-60DC-52AA-EAC334BA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87681" y="2307560"/>
            <a:ext cx="10818986" cy="74879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marL="380990" indent="-380990" defTabSz="609585">
              <a:buFont typeface="Arial"/>
              <a:buChar char="•"/>
            </a:pP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CEA gold standard for treatment of carotid stenosis</a:t>
            </a:r>
          </a:p>
          <a:p xmlns:a="http://schemas.openxmlformats.org/drawingml/2006/main">
            <a:pPr marL="380990" indent="-380990" defTabSz="609585">
              <a:buFont typeface="Arial"/>
              <a:buChar char="•"/>
            </a:pP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CAS may be considered in patients &lt;70 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yrs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 old with carotid stenosis ≥ 50 – 99%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E6A37B5-2430-8B92-6190-535634B73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658" y="3531964"/>
            <a:ext cx="5144357" cy="218559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Relative contraindications to CEA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“Hostile Neck” (e.g. Prior Neck Radiation)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Contralateral Vocal Cord Paralysis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High Lesions (Above C2 Vertebrae)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Low Lesions (Below Clavicle)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Recurrent Severe Stenosis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High Surgical Risk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070889AF-DA74-66CB-D0B2-A7FFA246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5657" y="3531965"/>
            <a:ext cx="6141720" cy="103630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 b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Contraindications to CAS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Anaphylaxis to iodinated contrast</a:t>
            </a: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Not possible to pass through stenosis 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4AF2208E-F0AD-B98E-951A-67B65EB3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8320" y="883212"/>
            <a:ext cx="5149102" cy="50276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667" b="1" i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Which procedure is the better one?</a:t>
            </a:r>
          </a:p>
        </p:txBody>
      </p:sp>
      <p:pic>
        <p:nvPicPr>
          <p:cNvPr id="23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3c38dbca8486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7263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7" y="1198160"/>
            <a:ext cx="10972800" cy="146376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Risk of TIA/Stroke increases as severity of stenosis increases</a:t>
            </a:r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r>
              <a:rPr b="1">
                <a:latin typeface="Century Gothic"/>
                <a:ea typeface="Century Gothic"/>
                <a:cs typeface="Century Gothic"/>
              </a:rPr>
              <a:t>European Stroke Organisation Guidelines on management of carotid stenosis:</a:t>
            </a: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endParaRPr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49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43285"/>
            <a:ext cx="11746423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As</a:t>
            </a:r>
            <a:r>
              <a:rPr b="1">
                <a:latin typeface="Century Gothic"/>
                <a:ea typeface="Century Gothic"/>
                <a:cs typeface="Century Gothic"/>
              </a:rPr>
              <a:t>ymptomatic</a:t>
            </a:r>
            <a:r>
              <a:rPr>
                <a:latin typeface="Century Gothic"/>
                <a:ea typeface="Century Gothic"/>
                <a:cs typeface="Century Gothic"/>
              </a:rPr>
              <a:t> Carotid </a:t>
            </a:r>
            <a:r>
              <a:t>S</a:t>
            </a:r>
            <a:r>
              <a:rPr>
                <a:latin typeface="Century Gothic"/>
                <a:ea typeface="Century Gothic"/>
                <a:cs typeface="Century Gothic"/>
              </a:rPr>
              <a:t>tenosis:  management </a:t>
            </a:r>
            <a:r>
              <a:t>following TIA/Stroke</a:t>
            </a:r>
            <a:endParaRPr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E00C926-EFAF-5B1B-0D7C-0DC7D19E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227598" y="2807320"/>
            <a:ext cx="2196434" cy="42056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 b="1">
                <a:solidFill>
                  <a:srgbClr val="C00000"/>
                </a:solidFill>
                <a:latin typeface="Century Gothic"/>
                <a:ea typeface="Century Gothic"/>
                <a:cs typeface="Century Gothic"/>
              </a:rPr>
              <a:t>Asymptomatic: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87B7561-78DF-0709-D7F6-C9C4503F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398619" y="2765731"/>
            <a:ext cx="8345967" cy="120032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Recommend </a:t>
            </a:r>
            <a:r>
              <a:rPr sz="2400" b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CEA</a:t>
            </a:r>
            <a:r>
              <a:rPr sz="2400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 if stenosis ≥ 60% - 99%  AND patient considered to be at increased stroke risk on best medical management alone</a:t>
            </a:r>
          </a:p>
        </p:txBody>
      </p:sp>
      <p:pic>
        <p:nvPicPr>
          <p:cNvPr id="13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a78f5a0d342b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4555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88499163-05BF-9A5C-ED7C-984F094FBA0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50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0" name="Picture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06a2d73a0e34aa0"/>
          <a:srcRect xmlns:a="http://schemas.openxmlformats.org/drawingml/2006/main" l="0" t="0" r="0" b="4807"/>
          <a:stretch xmlns:a="http://schemas.openxmlformats.org/drawingml/2006/main"/>
        </p:blipFill>
        <p:spPr>
          <a:xfrm xmlns:a="http://schemas.openxmlformats.org/drawingml/2006/main">
            <a:off x="419939" y="858979"/>
            <a:ext cx="8286052" cy="217591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  <a:effectLst xmlns:a="http://schemas.openxmlformats.org/drawingml/2006/main"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75D13FD4-1764-ADFC-68A2-2D516C7D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224" y="3381006"/>
            <a:ext cx="12122016" cy="14052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2133" b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Stenting trial: 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intensive medical management </a:t>
            </a:r>
            <a:r>
              <a:rPr sz="2133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vs 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CAS + intensive medical management </a:t>
            </a:r>
          </a:p>
          <a:p xmlns:a="http://schemas.openxmlformats.org/drawingml/2006/main">
            <a:pPr defTabSz="609585">
              <a:buNone/>
            </a:pPr>
            <a:r>
              <a:rPr sz="2133" b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Endarterectomy trial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: intensive medical management </a:t>
            </a:r>
            <a:r>
              <a:rPr sz="2133" i="1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vs 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CEA + intensive medical management </a:t>
            </a:r>
          </a:p>
          <a:p xmlns:a="http://schemas.openxmlformats.org/drawingml/2006/main">
            <a:pPr defTabSz="609585">
              <a:buNone/>
            </a:pPr>
            <a:endParaRPr sz="2133">
              <a:solidFill>
                <a:prstClr val="black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C9F0917-126C-2A71-0612-00CCFE892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6184" y="1240488"/>
            <a:ext cx="3053592" cy="14052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Asymptomatic high grade carotid stenosis</a:t>
            </a:r>
          </a:p>
          <a:p xmlns:a="http://schemas.openxmlformats.org/drawingml/2006/main">
            <a:pPr algn="ctr" defTabSz="609585">
              <a:buNone/>
            </a:pP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 </a:t>
            </a:r>
            <a:r>
              <a:rPr sz="2133">
                <a:solidFill>
                  <a:prstClr val="black"/>
                </a:solidFill>
                <a:latin typeface="Century Gothic"/>
                <a:ea typeface="Century Gothic"/>
                <a:cs typeface="Century Gothic"/>
              </a:rPr>
              <a:t>≥70%</a:t>
            </a:r>
            <a:endParaRPr sz="2133">
              <a:solidFill>
                <a:prstClr val="black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241ABB06-D6C8-7E7D-D708-E73D926F9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224" y="4654051"/>
            <a:ext cx="11734800" cy="124162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defTabSz="609585">
              <a:buNone/>
            </a:pPr>
            <a:r>
              <a:rPr sz="1867" i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The addition of </a:t>
            </a:r>
            <a:r>
              <a:rPr sz="1867" b="1" i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stenting led to a lower risk </a:t>
            </a:r>
            <a:r>
              <a:rPr sz="1867" i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of a composite of perioperative stroke or death or ipsilateral stroke within 4 years than intensive medical management alone  </a:t>
            </a:r>
          </a:p>
          <a:p xmlns:a="http://schemas.openxmlformats.org/drawingml/2006/main">
            <a:pPr defTabSz="609585">
              <a:buNone/>
            </a:pPr>
            <a:endParaRPr sz="1867" i="1">
              <a:solidFill>
                <a:srgbClr val="002060"/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defTabSz="609585">
              <a:buNone/>
            </a:pPr>
            <a:r>
              <a:rPr sz="1867" i="1">
                <a:solidFill>
                  <a:srgbClr val="002060"/>
                </a:solidFill>
                <a:latin typeface="Century Gothic"/>
                <a:ea typeface="Century Gothic"/>
                <a:cs typeface="Century Gothic"/>
              </a:rPr>
              <a:t>Carotid endarterectomy did not lead to a significant benefit over medical management alone</a:t>
            </a:r>
          </a:p>
        </p:txBody>
      </p:sp>
      <p:sp>
        <p:nvSpPr>
          <p:cNvPr id="16" name="Title 3">
            <a:extLst xmlns:a="http://schemas.openxmlformats.org/drawingml/2006/main">
              <a:ext uri="{FF2B5EF4-FFF2-40B4-BE49-F238E27FC236}">
                <a16:creationId xmlns:a16="http://schemas.microsoft.com/office/drawing/2014/main" id="{BA51D1A4-D7D6-6C0E-17B7-86F8CA9792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79257" y="43285"/>
            <a:ext cx="11746423" cy="8510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b="1"/>
              <a:t>As</a:t>
            </a:r>
            <a:r>
              <a:rPr b="1">
                <a:latin typeface="Century Gothic"/>
                <a:ea typeface="Century Gothic"/>
                <a:cs typeface="Century Gothic"/>
              </a:rPr>
              <a:t>ymptomatic</a:t>
            </a:r>
            <a:r>
              <a:rPr>
                <a:latin typeface="Century Gothic"/>
                <a:ea typeface="Century Gothic"/>
                <a:cs typeface="Century Gothic"/>
              </a:rPr>
              <a:t> Carotid </a:t>
            </a:r>
            <a:r>
              <a:t>S</a:t>
            </a:r>
            <a:r>
              <a:rPr>
                <a:latin typeface="Century Gothic"/>
                <a:ea typeface="Century Gothic"/>
                <a:cs typeface="Century Gothic"/>
              </a:rPr>
              <a:t>tenosis:  management </a:t>
            </a:r>
            <a:r>
              <a:t>following TIA/Stroke</a:t>
            </a:r>
            <a:endParaRPr>
              <a:latin typeface="Century Gothic"/>
              <a:ea typeface="Century Gothic"/>
              <a:cs typeface="Century Gothic"/>
            </a:endParaRPr>
          </a:p>
        </p:txBody>
      </p:sp>
      <p:pic>
        <p:nvPicPr>
          <p:cNvPr id="2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fd125d94e946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4697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ontent Placeholder 1">
            <a:extLst xmlns:a="http://schemas.openxmlformats.org/drawingml/2006/main">
              <a:ext uri="{FF2B5EF4-FFF2-40B4-BE49-F238E27FC236}">
                <a16:creationId xmlns:a16="http://schemas.microsoft.com/office/drawing/2014/main" id="{812D0325-B449-D405-EC85-E8205F1AF2D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79256" y="1198160"/>
            <a:ext cx="11512744" cy="45259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Patients with </a:t>
            </a:r>
            <a:r>
              <a:rPr b="1"/>
              <a:t>symptomatic </a:t>
            </a:r>
            <a:r>
              <a:t>carotid stenosis can benefit from carotid revascularization when the degree is stenosis is 50% or greater</a:t>
            </a:r>
          </a:p>
          <a:p xmlns:a="http://schemas.openxmlformats.org/drawingml/2006/main">
            <a:endParaRPr/>
          </a:p>
          <a:p xmlns:a="http://schemas.openxmlformats.org/drawingml/2006/main">
            <a:r>
              <a:t>Main treatment options are open surgical ECA or minimally invasive carotid stenting</a:t>
            </a:r>
          </a:p>
          <a:p xmlns:a="http://schemas.openxmlformats.org/drawingml/2006/main">
            <a:endParaRPr/>
          </a:p>
          <a:p xmlns:a="http://schemas.openxmlformats.org/drawingml/2006/main">
            <a:endParaRPr/>
          </a:p>
          <a:p xmlns:a="http://schemas.openxmlformats.org/drawingml/2006/main">
            <a:r>
              <a:t>Patients with </a:t>
            </a:r>
            <a:r>
              <a:rPr b="1"/>
              <a:t>asymptomatic</a:t>
            </a:r>
            <a:r>
              <a:t> carotid stenosis can benefit from carotid revascularization if stenosis ≥ 60% AND patient considered to be at increased stroke risk on best medical management alone</a:t>
            </a:r>
          </a:p>
          <a:p xmlns:a="http://schemas.openxmlformats.org/drawingml/2006/main">
            <a:r>
              <a:t>      - Current guidelines recommend this should be with CEA</a:t>
            </a:r>
          </a:p>
          <a:p xmlns:a="http://schemas.openxmlformats.org/drawingml/2006/main">
            <a:r>
              <a:t>      - New evidence suggests this should be with carotid stenting</a:t>
            </a:r>
          </a:p>
        </p:txBody>
      </p:sp>
      <p:sp>
        <p:nvSpPr>
          <p:cNvPr id="3" name="Slide Number Placeholder 2">
            <a:extLst xmlns:a="http://schemas.openxmlformats.org/drawingml/2006/main">
              <a:ext uri="{FF2B5EF4-FFF2-40B4-BE49-F238E27FC236}">
                <a16:creationId xmlns:a16="http://schemas.microsoft.com/office/drawing/2014/main" id="{70D6BF97-F5A9-38E4-5A16-B0E905AC722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solidFill>
                  <a:prstClr val="black">
                    <a:tint val="75000"/>
                  </a:prstClr>
                </a:solidFill>
                <a:latin typeface="Calibri"/>
                <a:ea typeface="Calibri"/>
                <a:cs typeface="Calibri"/>
              </a:rPr>
              <a:t>51</a:t>
            </a:fld>
            <a:endParaRPr>
              <a:solidFill>
                <a:prstClr val="black">
                  <a:tint val="7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B7946F1A-D56F-2B94-D237-8DF7E71601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Summary</a:t>
            </a:r>
          </a:p>
        </p:txBody>
      </p:sp>
      <p:pic>
        <p:nvPicPr>
          <p:cNvPr id="9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ecb9342d2749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36211" y="6216517"/>
            <a:ext cx="2636859" cy="3972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9459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Number Placeholder 1">
            <a:extLst xmlns:a="http://schemas.openxmlformats.org/drawingml/2006/main"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defTabSz="609585">
              <a:buNone/>
            </a:pPr>
            <a:fld id="{8261ACF1-7EB5-A94B-A38A-B3243CD45D89}" type="slidenum">
              <a:rPr>
                <a:latin typeface="Calibri"/>
                <a:ea typeface="Calibri"/>
                <a:cs typeface="Calibri"/>
              </a:rPr>
              <a:t>52</a:t>
            </a:fld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4958" y="2334437"/>
            <a:ext cx="8402084" cy="15696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 defTabSz="609585">
              <a:buNone/>
            </a:pPr>
            <a:r>
              <a:rPr sz="9600" b="1">
                <a:solidFill>
                  <a:prstClr val="white"/>
                </a:solidFill>
                <a:latin typeface="Century Gothic"/>
                <a:ea typeface="Century Gothic"/>
                <a:cs typeface="Century Gothic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32468453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2026-09-29T08:56:52.9710000Z</dcterms:created>
  <dcterms:modified xsi:type="dcterms:W3CDTF">2026-09-29T08:56:52.9710000Z</dcterms:modified>
</coreProperties>
</file>