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Masters/slideMaster2.xml" ContentType="application/vnd.openxmlformats-officedocument.presentationml.slideMaster+xml"/>
  <Override PartName="/ppt/slideMasters/theme/theme3.xml" ContentType="application/vnd.openxmlformats-officedocument.theme+xml"/>
  <Override PartName="/ppt/slideMasters/slideMaster3.xml" ContentType="application/vnd.openxmlformats-officedocument.presentationml.slideMaster+xml"/>
  <Override PartName="/ppt/slideMasters/theme/theme4.xml" ContentType="application/vnd.openxmlformats-officedocument.theme+xml"/>
  <Override PartName="/ppt/slideMasters/slideMaster4.xml" ContentType="application/vnd.openxmlformats-officedocument.presentationml.slideMaster+xml"/>
  <Override PartName="/ppt/slideMasters/theme/theme5.xml" ContentType="application/vnd.openxmlformats-officedocument.theme+xml"/>
  <Override PartName="/ppt/slideMasters/slideMaster5.xml" ContentType="application/vnd.openxmlformats-officedocument.presentationml.slideMaster+xml"/>
  <Override PartName="/ppt/slideMasters/theme/theme6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7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35e4851bc8d4a87" /><Relationship Type="http://schemas.openxmlformats.org/officeDocument/2006/relationships/extended-properties" Target="/docProps/app.xml" Id="Rcf6c0683650849a1" /><Relationship Type="http://schemas.openxmlformats.org/officeDocument/2006/relationships/officeDocument" Target="/ppt/presentation.xml" Id="Rae76eea067fe495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6e8c17b178443af"/>
    <p:sldMasterId xmlns:r="http://schemas.openxmlformats.org/officeDocument/2006/relationships" id="2147483660" r:id="R31ec3062b7144bc5"/>
    <p:sldMasterId xmlns:r="http://schemas.openxmlformats.org/officeDocument/2006/relationships" id="2147483676" r:id="Rc08a17aae94348d6"/>
    <p:sldMasterId xmlns:r="http://schemas.openxmlformats.org/officeDocument/2006/relationships" id="2147483693" r:id="Rfad2ba53c8db492f"/>
    <p:sldMasterId xmlns:r="http://schemas.openxmlformats.org/officeDocument/2006/relationships" id="2147483709" r:id="R0a02245edc3c4306"/>
  </p:sldMasterIdLst>
  <p:notesMasterIdLst>
    <p:notesMasterId xmlns:r="http://schemas.openxmlformats.org/officeDocument/2006/relationships" r:id="R69f86d7e9a7a4820"/>
  </p:notesMasterIdLst>
  <p:sldIdLst>
    <p:sldId xmlns:r="http://schemas.openxmlformats.org/officeDocument/2006/relationships" id="256" r:id="R7e1b9c55a66f41c2"/>
    <p:sldId xmlns:r="http://schemas.openxmlformats.org/officeDocument/2006/relationships" id="257" r:id="R3b425cf89c714d98"/>
    <p:sldId xmlns:r="http://schemas.openxmlformats.org/officeDocument/2006/relationships" id="258" r:id="Rc4eb84aa1e8941cd"/>
    <p:sldId xmlns:r="http://schemas.openxmlformats.org/officeDocument/2006/relationships" id="259" r:id="R582cbf6c04e6402d"/>
    <p:sldId xmlns:r="http://schemas.openxmlformats.org/officeDocument/2006/relationships" id="260" r:id="R6971c2b289574925"/>
    <p:sldId xmlns:r="http://schemas.openxmlformats.org/officeDocument/2006/relationships" id="261" r:id="Rfc96893206a446c2"/>
    <p:sldId xmlns:r="http://schemas.openxmlformats.org/officeDocument/2006/relationships" id="262" r:id="R12bc62919f394f20"/>
    <p:sldId xmlns:r="http://schemas.openxmlformats.org/officeDocument/2006/relationships" id="263" r:id="R5e48887a253b46bc"/>
    <p:sldId xmlns:r="http://schemas.openxmlformats.org/officeDocument/2006/relationships" id="264" r:id="R947701b2ce1947a9"/>
    <p:sldId xmlns:r="http://schemas.openxmlformats.org/officeDocument/2006/relationships" id="265" r:id="Rb6b147cf27fd458d"/>
    <p:sldId xmlns:r="http://schemas.openxmlformats.org/officeDocument/2006/relationships" id="266" r:id="R939b675006614da8"/>
    <p:sldId xmlns:r="http://schemas.openxmlformats.org/officeDocument/2006/relationships" id="267" r:id="R506c5716e28e4a22"/>
    <p:sldId xmlns:r="http://schemas.openxmlformats.org/officeDocument/2006/relationships" id="268" r:id="R00188fb1cc854479"/>
    <p:sldId xmlns:r="http://schemas.openxmlformats.org/officeDocument/2006/relationships" id="269" r:id="R711a3aa0d6774b05"/>
    <p:sldId xmlns:r="http://schemas.openxmlformats.org/officeDocument/2006/relationships" id="270" r:id="R46be7acf5f2c485c"/>
  </p:sldIdLst>
  <p:sldSz cx="12192000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f4fd40fa6a0490b" /><Relationship Type="http://schemas.openxmlformats.org/officeDocument/2006/relationships/slideMaster" Target="/ppt/slideMasters/slideMaster1.xml" Id="R96e8c17b178443af" /><Relationship Type="http://schemas.openxmlformats.org/officeDocument/2006/relationships/slideMaster" Target="/ppt/slideMasters/slideMaster2.xml" Id="R31ec3062b7144bc5" /><Relationship Type="http://schemas.openxmlformats.org/officeDocument/2006/relationships/slideMaster" Target="/ppt/slideMasters/slideMaster3.xml" Id="Rc08a17aae94348d6" /><Relationship Type="http://schemas.openxmlformats.org/officeDocument/2006/relationships/slideMaster" Target="/ppt/slideMasters/slideMaster4.xml" Id="Rfad2ba53c8db492f" /><Relationship Type="http://schemas.openxmlformats.org/officeDocument/2006/relationships/slideMaster" Target="/ppt/slideMasters/slideMaster5.xml" Id="R0a02245edc3c4306" /><Relationship Type="http://schemas.openxmlformats.org/officeDocument/2006/relationships/notesMaster" Target="/ppt/notesMasters/notesMaster1.xml" Id="R69f86d7e9a7a4820" /><Relationship Type="http://schemas.openxmlformats.org/officeDocument/2006/relationships/presProps" Target="/ppt/presProps.xml" Id="R5f1dfaa481574dc4" /><Relationship Type="http://schemas.openxmlformats.org/officeDocument/2006/relationships/viewProps" Target="/ppt/viewProps.xml" Id="R65e2c1266c3740e3" /><Relationship Type="http://schemas.openxmlformats.org/officeDocument/2006/relationships/tableStyles" Target="/ppt/tableStyles.xml" Id="R2566b382b18f4fb6" /><Relationship Type="http://schemas.openxmlformats.org/officeDocument/2006/relationships/slide" Target="/ppt/slides/slide1.xml" Id="R7e1b9c55a66f41c2" /><Relationship Type="http://schemas.openxmlformats.org/officeDocument/2006/relationships/slide" Target="/ppt/slides/slide2.xml" Id="R3b425cf89c714d98" /><Relationship Type="http://schemas.openxmlformats.org/officeDocument/2006/relationships/slide" Target="/ppt/slides/slide3.xml" Id="Rc4eb84aa1e8941cd" /><Relationship Type="http://schemas.openxmlformats.org/officeDocument/2006/relationships/slide" Target="/ppt/slides/slide4.xml" Id="R582cbf6c04e6402d" /><Relationship Type="http://schemas.openxmlformats.org/officeDocument/2006/relationships/slide" Target="/ppt/slides/slide5.xml" Id="R6971c2b289574925" /><Relationship Type="http://schemas.openxmlformats.org/officeDocument/2006/relationships/slide" Target="/ppt/slides/slide6.xml" Id="Rfc96893206a446c2" /><Relationship Type="http://schemas.openxmlformats.org/officeDocument/2006/relationships/slide" Target="/ppt/slides/slide7.xml" Id="R12bc62919f394f20" /><Relationship Type="http://schemas.openxmlformats.org/officeDocument/2006/relationships/slide" Target="/ppt/slides/slide8.xml" Id="R5e48887a253b46bc" /><Relationship Type="http://schemas.openxmlformats.org/officeDocument/2006/relationships/slide" Target="/ppt/slides/slide9.xml" Id="R947701b2ce1947a9" /><Relationship Type="http://schemas.openxmlformats.org/officeDocument/2006/relationships/slide" Target="/ppt/slides/slide10.xml" Id="Rb6b147cf27fd458d" /><Relationship Type="http://schemas.openxmlformats.org/officeDocument/2006/relationships/slide" Target="/ppt/slides/slide11.xml" Id="R939b675006614da8" /><Relationship Type="http://schemas.openxmlformats.org/officeDocument/2006/relationships/slide" Target="/ppt/slides/slide12.xml" Id="R506c5716e28e4a22" /><Relationship Type="http://schemas.openxmlformats.org/officeDocument/2006/relationships/slide" Target="/ppt/slides/slide13.xml" Id="R00188fb1cc854479" /><Relationship Type="http://schemas.openxmlformats.org/officeDocument/2006/relationships/slide" Target="/ppt/slides/slide14.xml" Id="R711a3aa0d6774b05" /><Relationship Type="http://schemas.openxmlformats.org/officeDocument/2006/relationships/slide" Target="/ppt/slides/slide15.xml" Id="R46be7acf5f2c485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7.xml" Id="R496ce6a2ff0c496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a44fb7682ab41fd" /><Relationship Type="http://schemas.openxmlformats.org/officeDocument/2006/relationships/notesMaster" Target="/ppt/notesMasters/notesMaster1.xml" Id="R9c6c9772c1f44ea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5f589ba36904b10" /><Relationship Type="http://schemas.openxmlformats.org/officeDocument/2006/relationships/notesMaster" Target="/ppt/notesMasters/notesMaster1.xml" Id="R4aad9b60c4ea475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8c300cf227744d4" /><Relationship Type="http://schemas.openxmlformats.org/officeDocument/2006/relationships/notesMaster" Target="/ppt/notesMasters/notesMaster1.xml" Id="R40a1d7a9626e456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900529647094a78" /><Relationship Type="http://schemas.openxmlformats.org/officeDocument/2006/relationships/notesMaster" Target="/ppt/notesMasters/notesMaster1.xml" Id="R7dc0199c724048c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fda78cfa01544dc" /><Relationship Type="http://schemas.openxmlformats.org/officeDocument/2006/relationships/notesMaster" Target="/ppt/notesMasters/notesMaster1.xml" Id="R4169117a8b81441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a94a17ca1ad44f9" /><Relationship Type="http://schemas.openxmlformats.org/officeDocument/2006/relationships/notesMaster" Target="/ppt/notesMasters/notesMaster1.xml" Id="R225d2cacb5604db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3c90e7c2ec84867" /><Relationship Type="http://schemas.openxmlformats.org/officeDocument/2006/relationships/notesMaster" Target="/ppt/notesMasters/notesMaster1.xml" Id="R818a6a1eede6476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9aa3e2e9468473a" /><Relationship Type="http://schemas.openxmlformats.org/officeDocument/2006/relationships/notesMaster" Target="/ppt/notesMasters/notesMaster1.xml" Id="R7d4972eeda8d4ab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7691f551a7b4fed" /><Relationship Type="http://schemas.openxmlformats.org/officeDocument/2006/relationships/notesMaster" Target="/ppt/notesMasters/notesMaster1.xml" Id="Rc184fc98b5884d3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efa060241d741c4" /><Relationship Type="http://schemas.openxmlformats.org/officeDocument/2006/relationships/notesMaster" Target="/ppt/notesMasters/notesMaster1.xml" Id="R2fba53fe5019423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e711fa057ba4dc5" /><Relationship Type="http://schemas.openxmlformats.org/officeDocument/2006/relationships/notesMaster" Target="/ppt/notesMasters/notesMaster1.xml" Id="R87d930ceda70478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e57f7db99d94a54" /><Relationship Type="http://schemas.openxmlformats.org/officeDocument/2006/relationships/notesMaster" Target="/ppt/notesMasters/notesMaster1.xml" Id="R7bd749dc64474c9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073a32470ea4f21" /><Relationship Type="http://schemas.openxmlformats.org/officeDocument/2006/relationships/notesMaster" Target="/ppt/notesMasters/notesMaster1.xml" Id="R357b8e2ace304d0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447bed0a6a74471" /><Relationship Type="http://schemas.openxmlformats.org/officeDocument/2006/relationships/notesMaster" Target="/ppt/notesMasters/notesMaster1.xml" Id="R5bfbce21518d40d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1faa48adbb24da3" /><Relationship Type="http://schemas.openxmlformats.org/officeDocument/2006/relationships/notesMaster" Target="/ppt/notesMasters/notesMaster1.xml" Id="R7fce5003ee3648f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b="1"/>
              <a:t>Don't wait for diagnostic certainty before initiating the urgent pathway.</a:t>
            </a:r>
            <a:endParaRPr/>
          </a:p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42a578e1be04bc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134f0aeb1fe4134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57601773e6a480c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674b2fbd992423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beff53f6f9a4a9b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b38fc0a87a54eb7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658f52a81ed4f37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030c97d0f15470f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dfcfd27a15540de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4b4e7ea2e484e47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d60927425964538" /></Relationships>
</file>

<file path=ppt/slideLayouts/_rels/slideLayout12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be59d54e61874b36" /><Relationship Type="http://schemas.openxmlformats.org/officeDocument/2006/relationships/image" Target="/ppt/media/image.jpeg" Id="Rd0833c9bcf69461d" /><Relationship Type="http://schemas.openxmlformats.org/officeDocument/2006/relationships/image" Target="/ppt/media/image.png" Id="Rf7f99d0f17e34bd6" /></Relationships>
</file>

<file path=ppt/slideLayouts/_rels/slideLayout13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7f9a79be25d84417" /><Relationship Type="http://schemas.openxmlformats.org/officeDocument/2006/relationships/image" Target="/ppt/media/image2.png" Id="R1cffa6775acd4085" /></Relationships>
</file>

<file path=ppt/slideLayouts/_rels/slideLayout14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bc0fe2c19c8742c9" /><Relationship Type="http://schemas.openxmlformats.org/officeDocument/2006/relationships/image" Target="/ppt/media/image2.png" Id="R8f3dd9040df74e45" /></Relationships>
</file>

<file path=ppt/slideLayouts/_rels/slideLayout15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854402d5a78244af" /><Relationship Type="http://schemas.openxmlformats.org/officeDocument/2006/relationships/image" Target="/ppt/media/image2.png" Id="Rb697fb4755ca4243" /></Relationships>
</file>

<file path=ppt/slideLayouts/_rels/slideLayout16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621738cdd05d4eb7" /></Relationships>
</file>

<file path=ppt/slideLayouts/_rels/slideLayout17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11e9200bf15e4d59" /><Relationship Type="http://schemas.openxmlformats.org/officeDocument/2006/relationships/image" Target="/ppt/media/image2.png" Id="Ra2cecd6575444217" /></Relationships>
</file>

<file path=ppt/slideLayouts/_rels/slideLayout18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aa76eff0abdd48ff" /><Relationship Type="http://schemas.openxmlformats.org/officeDocument/2006/relationships/image" Target="/ppt/media/image.jpeg" Id="R82141a9456da4077" /><Relationship Type="http://schemas.openxmlformats.org/officeDocument/2006/relationships/image" Target="/ppt/media/image.png" Id="R0e466e7adb9d4493" /></Relationships>
</file>

<file path=ppt/slideLayouts/_rels/slideLayout19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bda2a7d62f3144d1" /><Relationship Type="http://schemas.openxmlformats.org/officeDocument/2006/relationships/image" Target="/ppt/media/image2.png" Id="R1f6c0a01f25943d9" /></Relationships>
</file>

<file path=ppt/slideLayouts/_rels/slideLayout20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4fdf654fec294396" /><Relationship Type="http://schemas.openxmlformats.org/officeDocument/2006/relationships/image" Target="/ppt/media/image2.png" Id="R89cea80dfd46488d" /></Relationships>
</file>

<file path=ppt/slideLayouts/_rels/slideLayout21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765e268fffad462b" /></Relationships>
</file>

<file path=ppt/slideLayouts/_rels/slideLayout22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f6db0612389f4411" /><Relationship Type="http://schemas.openxmlformats.org/officeDocument/2006/relationships/image" Target="/ppt/media/image2.png" Id="R4ee1ba4c7a8c4e06" /></Relationships>
</file>

<file path=ppt/slideLayouts/_rels/slideLayout23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d32be61cbc334390" /><Relationship Type="http://schemas.openxmlformats.org/officeDocument/2006/relationships/image" Target="/ppt/media/image2.png" Id="R052679bf4d554ea4" /></Relationships>
</file>

<file path=ppt/slideLayouts/_rels/slideLayout24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e909da143e4d40a2" /><Relationship Type="http://schemas.openxmlformats.org/officeDocument/2006/relationships/image" Target="/ppt/media/image3.png" Id="R458fd54d7fe34cc9" /><Relationship Type="http://schemas.openxmlformats.org/officeDocument/2006/relationships/image" Target="/ppt/media/image4.png" Id="R4f5338a252fc4d45" /></Relationships>
</file>

<file path=ppt/slideLayouts/_rels/slideLayout25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b72e15e8790a4b61" /><Relationship Type="http://schemas.openxmlformats.org/officeDocument/2006/relationships/image" Target="/ppt/media/image2.png" Id="Rf0affb9cc2c34c11" /></Relationships>
</file>

<file path=ppt/slideLayouts/_rels/slideLayout26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5365c2daf76b48f5" /><Relationship Type="http://schemas.openxmlformats.org/officeDocument/2006/relationships/image" Target="/ppt/media/image5.png" Id="R9dac9043e6d5464b" /><Relationship Type="http://schemas.openxmlformats.org/officeDocument/2006/relationships/image" Target="/ppt/media/image4.png" Id="R625c39c8465d42be" /></Relationships>
</file>

<file path=ppt/slideLayouts/_rels/slideLayout27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8d8914a975eb4dda" /><Relationship Type="http://schemas.openxmlformats.org/officeDocument/2006/relationships/image" Target="/ppt/media/image.jpeg" Id="R496328416fd14015" /><Relationship Type="http://schemas.openxmlformats.org/officeDocument/2006/relationships/image" Target="/ppt/media/image2.png" Id="R5e036e9b7afb41c9" /></Relationships>
</file>

<file path=ppt/slideLayouts/_rels/slideLayout28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e481485edfbd41c8" /><Relationship Type="http://schemas.openxmlformats.org/officeDocument/2006/relationships/image" Target="/ppt/media/image2.png" Id="R4cc8af33abaf4b5e" /></Relationships>
</file>

<file path=ppt/slideLayouts/_rels/slideLayout29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24537a2a18c942be" /><Relationship Type="http://schemas.openxmlformats.org/officeDocument/2006/relationships/image" Target="/ppt/media/image2.png" Id="Re21ea2ec384e4386" /></Relationships>
</file>

<file path=ppt/slideLayouts/_rels/slideLayout30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fb43f04e38f44091" /><Relationship Type="http://schemas.openxmlformats.org/officeDocument/2006/relationships/image" Target="/ppt/media/image2.png" Id="R07f73875358d4d64" /></Relationships>
</file>

<file path=ppt/slideLayouts/_rels/slideLayout31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ee87e7b0c0984149" /></Relationships>
</file>

<file path=ppt/slideLayouts/_rels/slideLayout32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3d3227450bf7412d" /><Relationship Type="http://schemas.openxmlformats.org/officeDocument/2006/relationships/image" Target="/ppt/media/image2.png" Id="R9f4e40f46de84545" /></Relationships>
</file>

<file path=ppt/slideLayouts/_rels/slideLayout33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7704f77e0e2d48d0" /><Relationship Type="http://schemas.openxmlformats.org/officeDocument/2006/relationships/image" Target="/ppt/media/image.jpeg" Id="Rb3df9aa24db541ce" /><Relationship Type="http://schemas.openxmlformats.org/officeDocument/2006/relationships/image" Target="/ppt/media/image2.png" Id="R6c9af2079e5e4f99" /></Relationships>
</file>

<file path=ppt/slideLayouts/_rels/slideLayout34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94179e88aada4de5" /><Relationship Type="http://schemas.openxmlformats.org/officeDocument/2006/relationships/image" Target="/ppt/media/image2.png" Id="R1f115bdd9117408e" /></Relationships>
</file>

<file path=ppt/slideLayouts/_rels/slideLayout35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003e1c7c45e04ea3" /><Relationship Type="http://schemas.openxmlformats.org/officeDocument/2006/relationships/image" Target="/ppt/media/image2.png" Id="Rf68e597c68e64817" /></Relationships>
</file>

<file path=ppt/slideLayouts/_rels/slideLayout36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149b1a3c7d594130" /></Relationships>
</file>

<file path=ppt/slideLayouts/_rels/slideLayout37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9563598e577f4709" /><Relationship Type="http://schemas.openxmlformats.org/officeDocument/2006/relationships/image" Target="/ppt/media/image2.png" Id="R8860beb3b48b4f1c" /></Relationships>
</file>

<file path=ppt/slideLayouts/_rels/slideLayout38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510fea0163764311" /><Relationship Type="http://schemas.openxmlformats.org/officeDocument/2006/relationships/image" Target="/ppt/media/image2.png" Id="R604ee79c5b1746fc" /></Relationships>
</file>

<file path=ppt/slideLayouts/_rels/slideLayout39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f73bb71bc3c149c5" /><Relationship Type="http://schemas.openxmlformats.org/officeDocument/2006/relationships/image" Target="/ppt/media/image3.png" Id="Re66f05c72eab48cb" /><Relationship Type="http://schemas.openxmlformats.org/officeDocument/2006/relationships/image" Target="/ppt/media/image4.png" Id="Reaa7f9f868e84089" /></Relationships>
</file>

<file path=ppt/slideLayouts/_rels/slideLayout40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16f297304cef420f" /><Relationship Type="http://schemas.openxmlformats.org/officeDocument/2006/relationships/image" Target="/ppt/media/image2.png" Id="R2e8390b763884849" /></Relationships>
</file>

<file path=ppt/slideLayouts/_rels/slideLayout41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fddb26810799441a" /><Relationship Type="http://schemas.openxmlformats.org/officeDocument/2006/relationships/image" Target="/ppt/media/image5.png" Id="R6a7cdea83b6c4ea9" /><Relationship Type="http://schemas.openxmlformats.org/officeDocument/2006/relationships/image" Target="/ppt/media/image4.png" Id="R450ffcb4110b4329" /></Relationships>
</file>

<file path=ppt/slideLayouts/_rels/slideLayout42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c1fa63dd22324499" /></Relationships>
</file>

<file path=ppt/slideLayouts/_rels/slideLayout43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3c02e7b3e3404e3e" /><Relationship Type="http://schemas.openxmlformats.org/officeDocument/2006/relationships/image" Target="/ppt/media/image.jpeg" Id="R6338d8f6bf8944ac" /><Relationship Type="http://schemas.openxmlformats.org/officeDocument/2006/relationships/image" Target="/ppt/media/image.png" Id="Rf5ee6d19eebb4df9" /></Relationships>
</file>

<file path=ppt/slideLayouts/_rels/slideLayout44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d02e43fb45da4a47" /><Relationship Type="http://schemas.openxmlformats.org/officeDocument/2006/relationships/image" Target="/ppt/media/image2.png" Id="R2c297ba5322940b7" /></Relationships>
</file>

<file path=ppt/slideLayouts/_rels/slideLayout45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45b928ccba8043ff" /><Relationship Type="http://schemas.openxmlformats.org/officeDocument/2006/relationships/image" Target="/ppt/media/image2.png" Id="R4ea3ed0407154a2d" /></Relationships>
</file>

<file path=ppt/slideLayouts/_rels/slideLayout46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cdbb89bb3e3b4635" /><Relationship Type="http://schemas.openxmlformats.org/officeDocument/2006/relationships/image" Target="/ppt/media/image2.png" Id="R070a102cc40b47e6" /></Relationships>
</file>

<file path=ppt/slideLayouts/_rels/slideLayout47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c755bae197994623" /></Relationships>
</file>

<file path=ppt/slideLayouts/_rels/slideLayout48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889531c181f04e99" /><Relationship Type="http://schemas.openxmlformats.org/officeDocument/2006/relationships/image" Target="/ppt/media/image2.png" Id="R8b87d60d8abd46ee" /></Relationships>
</file>

<file path=ppt/slideLayouts/_rels/slideLayout49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373dbceca6664b04" /><Relationship Type="http://schemas.openxmlformats.org/officeDocument/2006/relationships/image" Target="/ppt/media/image.jpeg" Id="R8237e1dfa8524624" /><Relationship Type="http://schemas.openxmlformats.org/officeDocument/2006/relationships/image" Target="/ppt/media/image.png" Id="R29eb9be8e9264489" /></Relationships>
</file>

<file path=ppt/slideLayouts/_rels/slideLayout50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ccc1cc31ba504e18" /><Relationship Type="http://schemas.openxmlformats.org/officeDocument/2006/relationships/image" Target="/ppt/media/image2.png" Id="R5628ece6aa2d4e19" /></Relationships>
</file>

<file path=ppt/slideLayouts/_rels/slideLayout51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649bd42b725c4fbb" /><Relationship Type="http://schemas.openxmlformats.org/officeDocument/2006/relationships/image" Target="/ppt/media/image2.png" Id="R6778d2bb9a074197" /></Relationships>
</file>

<file path=ppt/slideLayouts/_rels/slideLayout52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805530f1b7a348de" /></Relationships>
</file>

<file path=ppt/slideLayouts/_rels/slideLayout53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b1a20b5cb3014b1b" /><Relationship Type="http://schemas.openxmlformats.org/officeDocument/2006/relationships/image" Target="/ppt/media/image2.png" Id="Rfee7c18b596c46ca" /></Relationships>
</file>

<file path=ppt/slideLayouts/_rels/slideLayout54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8c5328871f9b48e2" /><Relationship Type="http://schemas.openxmlformats.org/officeDocument/2006/relationships/image" Target="/ppt/media/image2.png" Id="R1ac168b192d24ac7" /></Relationships>
</file>

<file path=ppt/slideLayouts/_rels/slideLayout55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152fb69919744768" /><Relationship Type="http://schemas.openxmlformats.org/officeDocument/2006/relationships/image" Target="/ppt/media/image3.png" Id="Rfa28f4a4b25844b2" /><Relationship Type="http://schemas.openxmlformats.org/officeDocument/2006/relationships/image" Target="/ppt/media/image4.png" Id="R9325a5b16fb54f5f" /></Relationships>
</file>

<file path=ppt/slideLayouts/_rels/slideLayout56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99fce5ea211a4d18" /><Relationship Type="http://schemas.openxmlformats.org/officeDocument/2006/relationships/image" Target="/ppt/media/image2.png" Id="R8c4a8596724c4951" /></Relationships>
</file>

<file path=ppt/slideLayouts/_rels/slideLayout57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912182e97b9a4526" /><Relationship Type="http://schemas.openxmlformats.org/officeDocument/2006/relationships/image" Target="/ppt/media/image5.png" Id="R75b6937d7e7543ec" /><Relationship Type="http://schemas.openxmlformats.org/officeDocument/2006/relationships/image" Target="/ppt/media/image4.png" Id="R3cbe16decd664eb2" /></Relationships>
</file>

<file path=ppt/slideLayouts/_rels/slideLayout58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7d5b892b13974232" /><Relationship Type="http://schemas.openxmlformats.org/officeDocument/2006/relationships/image" Target="/ppt/media/image.jpeg" Id="Re2f4e2c94f014b61" /><Relationship Type="http://schemas.openxmlformats.org/officeDocument/2006/relationships/image" Target="/ppt/media/image6.png" Id="Rd75137edae5b456c" /><Relationship Type="http://schemas.openxmlformats.org/officeDocument/2006/relationships/image" Target="/ppt/media/image7.png" Id="Rf43605cda8834ccb" /></Relationships>
</file>

<file path=ppt/slideLayouts/_rels/slideLayout59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4d4b0bf1a0a148ef" /><Relationship Type="http://schemas.openxmlformats.org/officeDocument/2006/relationships/image" Target="/ppt/media/image6.png" Id="R4ccd6b1c3cd54685" /></Relationships>
</file>

<file path=ppt/slideLayouts/_rels/slideLayout60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edf3e20176ed4c57" /><Relationship Type="http://schemas.openxmlformats.org/officeDocument/2006/relationships/image" Target="/ppt/media/image6.png" Id="R1004c8a16ab44d9d" /></Relationships>
</file>

<file path=ppt/slideLayouts/_rels/slideLayout61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697581b7bd90461c" /><Relationship Type="http://schemas.openxmlformats.org/officeDocument/2006/relationships/image" Target="/ppt/media/image6.png" Id="R716606e244e94ad6" /></Relationships>
</file>

<file path=ppt/slideLayouts/_rels/slideLayout62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426fad8e1eb54444" /></Relationships>
</file>

<file path=ppt/slideLayouts/_rels/slideLayout63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7430110be0b74dd5" /><Relationship Type="http://schemas.openxmlformats.org/officeDocument/2006/relationships/image" Target="/ppt/media/image6.png" Id="Ra8a35a6e66434aea" /></Relationships>
</file>

<file path=ppt/slideLayouts/_rels/slideLayout64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9e7494480bf9438d" /><Relationship Type="http://schemas.openxmlformats.org/officeDocument/2006/relationships/image" Target="/ppt/media/image.jpeg" Id="R181e6301ce94432e" /><Relationship Type="http://schemas.openxmlformats.org/officeDocument/2006/relationships/image" Target="/ppt/media/image6.png" Id="Rfb40649b694b4314" /></Relationships>
</file>

<file path=ppt/slideLayouts/_rels/slideLayout65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e77eaf8694994ac9" /><Relationship Type="http://schemas.openxmlformats.org/officeDocument/2006/relationships/image" Target="/ppt/media/image6.png" Id="Rbdff435b22124141" /></Relationships>
</file>

<file path=ppt/slideLayouts/_rels/slideLayout66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4a5100a7fc934aeb" /><Relationship Type="http://schemas.openxmlformats.org/officeDocument/2006/relationships/image" Target="/ppt/media/image6.png" Id="Rd897a4a7aa114ac0" /></Relationships>
</file>

<file path=ppt/slideLayouts/_rels/slideLayout67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12cbdba9fe16406f" /></Relationships>
</file>

<file path=ppt/slideLayouts/_rels/slideLayout68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7a0f448e105341a6" /><Relationship Type="http://schemas.openxmlformats.org/officeDocument/2006/relationships/image" Target="/ppt/media/image6.png" Id="Rc1c6ec7bcf0f4ea2" /></Relationships>
</file>

<file path=ppt/slideLayouts/_rels/slideLayout69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a65c72f4893f44d8" /><Relationship Type="http://schemas.openxmlformats.org/officeDocument/2006/relationships/image" Target="/ppt/media/image2.png" Id="R7545646d87194219" /></Relationships>
</file>

<file path=ppt/slideLayouts/_rels/slideLayout70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4d20900140ba4b64" /><Relationship Type="http://schemas.openxmlformats.org/officeDocument/2006/relationships/image" Target="/ppt/media/image3.png" Id="R6415e68d485043fe" /></Relationships>
</file>

<file path=ppt/slideLayouts/_rels/slideLayout71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ab000585304f4ec4" /><Relationship Type="http://schemas.openxmlformats.org/officeDocument/2006/relationships/image" Target="/ppt/media/image2.png" Id="R326517126f8b42df" /></Relationships>
</file>

<file path=ppt/slideLayouts/_rels/slideLayout72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55d63da06fd447a4" /><Relationship Type="http://schemas.openxmlformats.org/officeDocument/2006/relationships/image" Target="/ppt/media/image5.png" Id="Rb0f71dfdc1c9412d" /><Relationship Type="http://schemas.openxmlformats.org/officeDocument/2006/relationships/image" Target="/ppt/media/image4.png" Id="R2e9c5619d077465f" 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2268963-DD17-3216-6363-3A3AA61D76AA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1524000" y="1122363"/>
            <a:ext cx="9144000" cy="2387600"/>
          </a:xfrm>
        </p:spPr>
        <p:txBody>
          <a:bodyPr xmlns:a="http://schemas.openxmlformats.org/drawingml/2006/main" anchor="b"/>
          <a:lstStyle xmlns:a="http://schemas.openxmlformats.org/drawingml/2006/main">
            <a:lvl1pPr algn="ctr">
              <a:buNone/>
              <a:defRPr sz="60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CBD75C1C-BCE5-0658-B01D-73F609F06AE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524000" y="3602038"/>
            <a:ext cx="9144000" cy="1655762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FF4C6301-4B9D-F0CB-8C14-3D133BAC3E3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AF56DE7-70F2-458F-80D9-515339366C0C}" type="datetimeFigureOut">
              <a:t>28/09/2026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4091DC98-ADB0-187E-8155-2785BDB3F5A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5BD6545F-5E7E-2C6D-CF8D-27EED3C3265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71B44C-F93E-4D41-B455-0ACE6B6C5C1C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FBDD6DA-0BAD-9936-3571-055EBE1CDAF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3C0BC25F-D348-0313-2173-492E0CA12ABC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A4A1072E-0487-6639-1F4E-FD698D71F89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AF56DE7-70F2-458F-80D9-515339366C0C}" type="datetimeFigureOut">
              <a:t>28/09/2026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9030D69-2053-3C76-D850-27941153FA0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6FFC8675-B634-CACE-1391-6158418F46D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71B44C-F93E-4D41-B455-0ACE6B6C5C1C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69AD19F-0991-12F5-988C-1FB194701F5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1850" y="1709738"/>
            <a:ext cx="10515600" cy="2852737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60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46FFE828-FB14-0E50-EFA6-C03B9AEAE88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1850" y="4589463"/>
            <a:ext cx="10515600" cy="1500187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BE682639-09EE-23AD-D74B-A752702AE2A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AF56DE7-70F2-458F-80D9-515339366C0C}" type="datetimeFigureOut">
              <a:t>28/09/2026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CA5870F-A2E9-5871-D939-E9B0E194BFB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D98B4C77-C3F8-3D1A-C0DA-0A0ACFEDF75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71B44C-F93E-4D41-B455-0ACE6B6C5C1C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9D14EC4-D691-85B0-2813-39EA7E3E2FC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2138B884-0D3B-3CBA-D3C3-F750DEB42B53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838200" y="1825625"/>
            <a:ext cx="5181600" cy="435133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90EDECD8-0BEF-F11D-A73F-C6611E14921A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172200" y="1825625"/>
            <a:ext cx="5181600" cy="435133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DD972CB9-F7E2-4AE2-46D1-04084F110CF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AF56DE7-70F2-458F-80D9-515339366C0C}" type="datetimeFigureOut">
              <a:t>28/09/2026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8E939C1D-9EAD-6A28-596F-8BFDC71866E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F34C2579-E4F5-2E4A-8D0A-D93AC74F8A0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71B44C-F93E-4D41-B455-0ACE6B6C5C1C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CFF15F1-248A-B4D2-4D73-F9EB48B65DF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9788" y="365125"/>
            <a:ext cx="10515600" cy="1325563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253BC3DE-9F27-7CAD-CA23-E53ADBDBF20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9788" y="1681163"/>
            <a:ext cx="5157787" cy="82391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8DA95C36-5102-DD60-ABA0-85D7A7DA2373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839788" y="2505075"/>
            <a:ext cx="5157787" cy="368458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35B0CF14-9E38-D2D5-9F99-CF8A7F5CBEC3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172200" y="1681163"/>
            <a:ext cx="5183188" cy="82391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2EF3AF5A-AA4C-96F0-FEDA-E0AD587A0EFF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6172200" y="2505075"/>
            <a:ext cx="5183188" cy="368458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1340E8F5-A8A0-52AE-E352-B3854778FF7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AF56DE7-70F2-458F-80D9-515339366C0C}" type="datetimeFigureOut">
              <a:t>28/09/2026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817E0B0A-AD28-32C4-48A6-9C79096F2B3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0C37C0B4-DC77-33E4-D432-9AB36A7DB59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71B44C-F93E-4D41-B455-0ACE6B6C5C1C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77DC4C4-4B47-E729-D496-9E49B825E70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C38ED203-5C39-92BB-9C15-B7242147DE0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AF56DE7-70F2-458F-80D9-515339366C0C}" type="datetimeFigureOut">
              <a:t>28/09/2026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3A9F61A4-3F32-6D3E-7C30-863313DD8DA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CFAB101A-DBD6-2863-8AED-20CCDA8F9DF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71B44C-F93E-4D41-B455-0ACE6B6C5C1C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6700C7C4-4471-2453-8F19-672A5061E02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AF56DE7-70F2-458F-80D9-515339366C0C}" type="datetimeFigureOut">
              <a:t>28/09/2026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317EAA0F-E44F-01A9-FF8B-2E8C95099E1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CBF42361-1150-83E4-296F-99C4495E5E8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71B44C-F93E-4D41-B455-0ACE6B6C5C1C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7E52894-B42D-22A2-A3D2-45FAB428EBD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9788" y="457200"/>
            <a:ext cx="3932237" cy="1600200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517CB7DE-B508-13BA-6B7F-78C77B0A1A37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5183188" y="987425"/>
            <a:ext cx="6172200" cy="4873625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DA4BFCFB-2327-AC9B-04B3-E54EDE05260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39788" y="2057400"/>
            <a:ext cx="3932237" cy="3811588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73E0B22F-80C3-1F5B-6D5C-CE782A7BE93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AF56DE7-70F2-458F-80D9-515339366C0C}" type="datetimeFigureOut">
              <a:t>28/09/2026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0E82D5EE-F234-4888-1B71-EEBB2A0E632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AA334B05-EA05-903A-1D5B-08FF09E4C1A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71B44C-F93E-4D41-B455-0ACE6B6C5C1C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7FC4A2A-9D10-FC35-015E-56313F0120A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9788" y="457200"/>
            <a:ext cx="3932237" cy="1600200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0DB9531E-E39F-E9FA-2395-86C34A9E581D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5183188" y="987425"/>
            <a:ext cx="6172200" cy="4873625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742B7E7C-178E-F095-C2ED-90388EC985D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39788" y="2057400"/>
            <a:ext cx="3932237" cy="3811588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25A5AEAD-A8B4-5B23-E212-8ED09C8A345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AF56DE7-70F2-458F-80D9-515339366C0C}" type="datetimeFigureOut">
              <a:t>28/09/2026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7A4DBC93-8A0A-4DD3-7062-713A22B18E0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7459B459-583A-FC5E-EB4C-5CD12371C90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71B44C-F93E-4D41-B455-0ACE6B6C5C1C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9DFA983-6CBF-B790-F80E-C10E466ED86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7BDFD2EC-0FBF-DF09-75F2-914533981A9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E443E2BC-609D-2E6A-A489-A4AB94F2A23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AF56DE7-70F2-458F-80D9-515339366C0C}" type="datetimeFigureOut">
              <a:t>28/09/2026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315C577-AC36-C006-7C45-AFB0F50B873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0296593A-33B8-99C0-20E0-88D7CB8F7F2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71B44C-F93E-4D41-B455-0ACE6B6C5C1C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EDE79B52-2FB7-A71B-9063-A8D50342A06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724900" y="365125"/>
            <a:ext cx="2628900" cy="5811838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F8AC6094-62B1-46AF-32F1-47BCEC4440F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365125"/>
            <a:ext cx="7734300" cy="5811838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90E4C56B-C5DA-07B6-FA3F-8B918EA9794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AF56DE7-70F2-458F-80D9-515339366C0C}" type="datetimeFigureOut">
              <a:t>28/09/2026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FDE885A1-3DEE-4CE1-BE0A-C393AD2AE42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B1C23C9-9605-2B72-5436-F4677DD8437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71B44C-F93E-4D41-B455-0ACE6B6C5C1C}" type="slidenum">
              <a:t>‹#›</a:t>
            </a:fld>
            <a:endParaRPr/>
          </a:p>
        </p:txBody>
      </p:sp>
    </p:spTree>
  </p:cSld>
</p:sldLayout>
</file>

<file path=ppt/slideLayouts/slideLayout12.xml><?xml version="1.0" encoding="utf-8"?>
<p:sldLayout xmlns:p="http://schemas.openxmlformats.org/presentationml/2006/main" type="title" preserve="1">
  <p:cSld name="Title Slide">
    <p:bg>
      <p:bgPr>
        <a:blipFill xmlns:a="http://schemas.openxmlformats.org/drawingml/2006/main" rotWithShape="1">
          <a:blip xmlns:r="http://schemas.openxmlformats.org/officeDocument/2006/relationships" r:embed="Rd0833c9bcf69461d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6B7CAC9-0A5C-4DFF-B0E2-1239032E5E30}"/>
              </a:ext>
            </a:extLst>
          </p:cNvPr>
          <p:cNvSpPr>
            <a:spLocks xmlns:a="http://schemas.openxmlformats.org/drawingml/2006/main" noGrp="1"/>
          </p:cNvSpPr>
          <p:nvPr>
            <p:ph type="ctrTitle" idx="0" hasCustomPrompt="1"/>
          </p:nvPr>
        </p:nvSpPr>
        <p:spPr>
          <a:xfrm xmlns:a="http://schemas.openxmlformats.org/drawingml/2006/main">
            <a:off x="1138830" y="1350364"/>
            <a:ext cx="8198916" cy="1156177"/>
          </a:xfrm>
        </p:spPr>
        <p:txBody>
          <a:bodyPr xmlns:a="http://schemas.openxmlformats.org/drawingml/2006/main" lIns="0" anchor="t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92793F00-DE71-4CBF-92DA-90C31750DDA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138829" y="1997570"/>
            <a:ext cx="8198915" cy="128887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 algn="l">
              <a:buNone/>
              <a:defRPr sz="2133" b="0" i="0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7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E8AF3428-9D3B-4A7B-B7C5-B7CC51E4C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146" y="6040435"/>
            <a:ext cx="7933965" cy="315916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45720" rIns="91440" bIns="45720" anchor="ctr"/>
          <a:lstStyle xmlns:a="http://schemas.openxmlformats.org/drawingml/2006/main">
            <a:lvl1pPr marL="0" algn="ctr" defTabSz="914400">
              <a:buNone/>
              <a:defRPr sz="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ea typeface="Open Sans"/>
                <a:cs typeface="Open Sans"/>
              </a:defRPr>
            </a:lvl1pPr>
            <a:lvl2pPr marL="457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>
            <a:pPr algn="l">
              <a:buNone/>
            </a:pPr>
            <a:r>
              <a:rPr sz="1000" b="0" i="0">
                <a:solidFill>
                  <a:schemeClr val="bg1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Internal use only by approved personnel.  Unpublished Work © Beacon Hospital. All rights Reserved. In Strict Confidence. </a:t>
            </a:r>
          </a:p>
        </p:txBody>
      </p:sp>
      <p:sp>
        <p:nvSpPr>
          <p:cNvPr id="8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938E4808-C43E-4998-917B-942B844F44F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54663" y="6382296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14" name="Pictur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f99d0f17e34bd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401466" y="5762458"/>
            <a:ext cx="2941449" cy="755777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13.xml><?xml version="1.0" encoding="utf-8"?>
<p:sldLayout xmlns:p="http://schemas.openxmlformats.org/presentationml/2006/main" preserve="1" userDrawn="1">
  <p:cSld name="Title and Conten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10BB55ED-7C4F-4054-95B6-3CBC2F911A31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4DB25F23-2207-478C-9D27-D1C30093A85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6C14D89F-8127-4013-9A6C-8F65B78721AC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traight Connector 11">
            <a:extLst xmlns:a="http://schemas.openxmlformats.org/drawingml/2006/main">
              <a:ext uri="{FF2B5EF4-FFF2-40B4-BE49-F238E27FC236}">
                <a16:creationId xmlns:a16="http://schemas.microsoft.com/office/drawing/2014/main" id="{84BCAD8A-E9DE-44B3-AEDF-93F65123E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5701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8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1cffa6775acd4085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14.xml><?xml version="1.0" encoding="utf-8"?>
<p:sldLayout xmlns:p="http://schemas.openxmlformats.org/presentationml/2006/main" preserve="1" userDrawn="1">
  <p:cSld name="Blank"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482339D6-C5A1-4283-A7FD-BC54F989E88A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BBF90DA-4AC6-437A-A9A6-A32E281B09B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AB2F7F21-AB96-4ABE-A794-B497603F0163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traight Connector 11">
            <a:extLst xmlns:a="http://schemas.openxmlformats.org/drawingml/2006/main">
              <a:ext uri="{FF2B5EF4-FFF2-40B4-BE49-F238E27FC236}">
                <a16:creationId xmlns:a16="http://schemas.microsoft.com/office/drawing/2014/main" id="{58E331AC-F519-49E4-BF3B-77A735EF7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5701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8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8f3dd9040df74e45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15.xml><?xml version="1.0" encoding="utf-8"?>
<p:sldLayout xmlns:p="http://schemas.openxmlformats.org/presentationml/2006/main" preserve="1" userDrawn="1">
  <p:cSld name="Blank no Line"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B724C564-63F5-44B1-91FC-CE35600B1FF8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A5AADC6-9BA8-44DA-AE45-05EEF4625CD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8B570E36-48CC-4E36-BBDE-6637876EBEDA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pic>
        <p:nvPicPr>
          <p:cNvPr id="16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b697fb4755ca4243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16.xml><?xml version="1.0" encoding="utf-8"?>
<p:sldLayout xmlns:p="http://schemas.openxmlformats.org/presentationml/2006/main" preserve="1" userDrawn="1">
  <p:cSld name="Blank no line no logo"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5ED3ECB1-ABFA-40F8-B5F1-7679E1A47638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85CB2601-4AD6-44A9-BAAF-949DB31CCF9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B7432EA9-B3F4-4D4B-AC81-359D7B1E72C4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</p:spTree>
  </p:cSld>
</p:sldLayout>
</file>

<file path=ppt/slideLayouts/slideLayout17.xml><?xml version="1.0" encoding="utf-8"?>
<p:sldLayout xmlns:p="http://schemas.openxmlformats.org/presentationml/2006/main" preserve="1" userDrawn="1">
  <p:cSld name="Title and Bullets Conten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861E7077-7FCB-4EBC-819F-E3FC26FDD2E1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35181"/>
            <a:ext cx="10972800" cy="4525963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400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400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3CC264A6-199F-4275-84BB-1BD5181A220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8" name="Title 1">
            <a:extLst xmlns:a="http://schemas.openxmlformats.org/drawingml/2006/main">
              <a:ext uri="{FF2B5EF4-FFF2-40B4-BE49-F238E27FC236}">
                <a16:creationId xmlns:a16="http://schemas.microsoft.com/office/drawing/2014/main" id="{E5E1A210-4B80-450E-849A-CF9A6455CA8A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traight Connector 11">
            <a:extLst xmlns:a="http://schemas.openxmlformats.org/drawingml/2006/main">
              <a:ext uri="{FF2B5EF4-FFF2-40B4-BE49-F238E27FC236}">
                <a16:creationId xmlns:a16="http://schemas.microsoft.com/office/drawing/2014/main" id="{B778A61E-7062-4A31-9813-26F602134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8" name="Picture 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a2cecd6575444217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18.xml><?xml version="1.0" encoding="utf-8"?>
<p:sldLayout xmlns:p="http://schemas.openxmlformats.org/presentationml/2006/main" preserve="1" userDrawn="1">
  <p:cSld name="Section Header">
    <p:bg>
      <p:bgPr>
        <a:blipFill xmlns:a="http://schemas.openxmlformats.org/drawingml/2006/main" rotWithShape="1">
          <a:blip xmlns:r="http://schemas.openxmlformats.org/officeDocument/2006/relationships" r:embed="R82141a9456da4077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BEB42126-A411-49E1-B38A-BDEB75D2D018}"/>
              </a:ext>
            </a:extLst>
          </p:cNvPr>
          <p:cNvSpPr>
            <a:spLocks xmlns:a="http://schemas.openxmlformats.org/drawingml/2006/main" noGrp="1"/>
          </p:cNvSpPr>
          <p:nvPr>
            <p:ph type="ctrTitle" idx="0" hasCustomPrompt="1"/>
          </p:nvPr>
        </p:nvSpPr>
        <p:spPr>
          <a:xfrm xmlns:a="http://schemas.openxmlformats.org/drawingml/2006/main">
            <a:off x="1214159" y="1350364"/>
            <a:ext cx="8198916" cy="1156177"/>
          </a:xfrm>
        </p:spPr>
        <p:txBody>
          <a:bodyPr xmlns:a="http://schemas.openxmlformats.org/drawingml/2006/main" lIns="0" anchor="t">
            <a:normAutofit/>
          </a:bodyPr>
          <a:lstStyle xmlns:a="http://schemas.openxmlformats.org/drawingml/2006/main">
            <a:lvl1pPr algn="l">
              <a:buNone/>
              <a:defRPr sz="3200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ubtitle 2">
            <a:extLst xmlns:a="http://schemas.openxmlformats.org/drawingml/2006/main">
              <a:ext uri="{FF2B5EF4-FFF2-40B4-BE49-F238E27FC236}">
                <a16:creationId xmlns:a16="http://schemas.microsoft.com/office/drawing/2014/main" id="{2BD95765-6C73-4DBE-8AB0-EF6379C631A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214159" y="1985892"/>
            <a:ext cx="8198915" cy="128887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 algn="l">
              <a:buNone/>
              <a:defRPr sz="2400" b="0" i="0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8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24C91F18-2D7A-4147-B041-BDCE74D7B2D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17" name="Pictur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466e7adb9d449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401466" y="5762458"/>
            <a:ext cx="2941449" cy="755777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19.xml><?xml version="1.0" encoding="utf-8"?>
<p:sldLayout xmlns:p="http://schemas.openxmlformats.org/presentationml/2006/main" preserve="1" userDrawn="1">
  <p:cSld name="Two Conten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38917B3F-E366-4AA2-9B9E-CF9D818F44BD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8" y="1141921"/>
            <a:ext cx="4979369" cy="4525963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133" b="0" i="0"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latin typeface="Century Gothic"/>
                <a:ea typeface="Century Gothic"/>
                <a:cs typeface="Century Gothic"/>
              </a:defRPr>
            </a:lvl5pPr>
            <a:lvl6pPr>
              <a:buNone/>
              <a:defRPr sz="2400"/>
            </a:lvl6pPr>
            <a:lvl7pPr>
              <a:buNone/>
              <a:defRPr sz="2400"/>
            </a:lvl7pPr>
            <a:lvl8pPr>
              <a:buNone/>
              <a:defRPr sz="2400"/>
            </a:lvl8pPr>
            <a:lvl9pPr>
              <a:buNone/>
              <a:defRPr sz="24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11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F6B43306-A178-42BE-BD81-9ECF133F539D}"/>
              </a:ext>
            </a:extLst>
          </p:cNvPr>
          <p:cNvSpPr>
            <a:spLocks xmlns:a="http://schemas.openxmlformats.org/drawingml/2006/main" noGrp="1"/>
          </p:cNvSpPr>
          <p:nvPr>
            <p:ph idx="13"/>
          </p:nvPr>
        </p:nvSpPr>
        <p:spPr>
          <a:xfrm xmlns:a="http://schemas.openxmlformats.org/drawingml/2006/main">
            <a:off x="5721996" y="1141921"/>
            <a:ext cx="4979369" cy="4525963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133" b="0" i="0"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latin typeface="Century Gothic"/>
                <a:ea typeface="Century Gothic"/>
                <a:cs typeface="Century Gothic"/>
              </a:defRPr>
            </a:lvl5pPr>
            <a:lvl6pPr>
              <a:buNone/>
              <a:defRPr sz="2400"/>
            </a:lvl6pPr>
            <a:lvl7pPr>
              <a:buNone/>
              <a:defRPr sz="2400"/>
            </a:lvl7pPr>
            <a:lvl8pPr>
              <a:buNone/>
              <a:defRPr sz="2400"/>
            </a:lvl8pPr>
            <a:lvl9pPr>
              <a:buNone/>
              <a:defRPr sz="24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8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02D4B467-3BCC-4195-AE67-95852472975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9" name="Title 1">
            <a:extLst xmlns:a="http://schemas.openxmlformats.org/drawingml/2006/main">
              <a:ext uri="{FF2B5EF4-FFF2-40B4-BE49-F238E27FC236}">
                <a16:creationId xmlns:a16="http://schemas.microsoft.com/office/drawing/2014/main" id="{EA377555-E71D-414D-A3E5-6F413B8D8D3C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3" name="Straight Connector 12">
            <a:extLst xmlns:a="http://schemas.openxmlformats.org/drawingml/2006/main">
              <a:ext uri="{FF2B5EF4-FFF2-40B4-BE49-F238E27FC236}">
                <a16:creationId xmlns:a16="http://schemas.microsoft.com/office/drawing/2014/main" id="{73B76553-AA5C-4A7C-811C-C4E7C11D4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20" name="Picture 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1f6c0a01f25943d9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20.xml><?xml version="1.0" encoding="utf-8"?>
<p:sldLayout xmlns:p="http://schemas.openxmlformats.org/presentationml/2006/main" preserve="1" userDrawn="1">
  <p:cSld name="Title Only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5FBC0D4E-B569-4A22-86D0-37052068812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7" name="Title 1">
            <a:extLst xmlns:a="http://schemas.openxmlformats.org/drawingml/2006/main">
              <a:ext uri="{FF2B5EF4-FFF2-40B4-BE49-F238E27FC236}">
                <a16:creationId xmlns:a16="http://schemas.microsoft.com/office/drawing/2014/main" id="{16FA3401-6733-4221-9A6C-3BD9AEE47849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0" name="Straight Connector 9">
            <a:extLst xmlns:a="http://schemas.openxmlformats.org/drawingml/2006/main">
              <a:ext uri="{FF2B5EF4-FFF2-40B4-BE49-F238E27FC236}">
                <a16:creationId xmlns:a16="http://schemas.microsoft.com/office/drawing/2014/main" id="{47D0C89D-9CDF-4052-8E23-003F9AFC0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5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89cea80dfd46488d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21.xml><?xml version="1.0" encoding="utf-8"?>
<p:sldLayout xmlns:p="http://schemas.openxmlformats.org/presentationml/2006/main" preserve="1" userDrawn="1">
  <p:cSld name="Title Only no logo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321EF3A-2749-4E76-A39F-07DB8ADA715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6" name="Title 1">
            <a:extLst xmlns:a="http://schemas.openxmlformats.org/drawingml/2006/main">
              <a:ext uri="{FF2B5EF4-FFF2-40B4-BE49-F238E27FC236}">
                <a16:creationId xmlns:a16="http://schemas.microsoft.com/office/drawing/2014/main" id="{DFC1B832-C161-41C8-A6D4-F86EB98B9E69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0" name="Straight Connector 9">
            <a:extLst xmlns:a="http://schemas.openxmlformats.org/drawingml/2006/main">
              <a:ext uri="{FF2B5EF4-FFF2-40B4-BE49-F238E27FC236}">
                <a16:creationId xmlns:a16="http://schemas.microsoft.com/office/drawing/2014/main" id="{1DADD722-46A5-41C0-AC2B-112DEDE20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</p:spTree>
  </p:cSld>
</p:sldLayout>
</file>

<file path=ppt/slideLayouts/slideLayout22.xml><?xml version="1.0" encoding="utf-8"?>
<p:sldLayout xmlns:p="http://schemas.openxmlformats.org/presentationml/2006/main" preserve="1" userDrawn="1">
  <p:cSld name="Blank wth Globe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46E13056-5DAC-4289-B2E7-C5177DAC6EA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7" name="Picture 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4ee1ba4c7a8c4e06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23.xml><?xml version="1.0" encoding="utf-8"?>
<p:sldLayout xmlns:p="http://schemas.openxmlformats.org/presentationml/2006/main" type="picTx" preserve="1">
  <p:cSld name="Picture with Caption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E722C29E-B223-440E-88C7-59DC7B3F6DD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389717" y="4800600"/>
            <a:ext cx="7315200" cy="566739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667" b="1"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02130FC5-E7F9-4511-BBA2-020B88C2F176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2389717" y="612775"/>
            <a:ext cx="73152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4267">
                <a:latin typeface="Century Gothic"/>
                <a:ea typeface="Century Gothic"/>
                <a:cs typeface="Century Gothic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 xmlns:a="http://schemas.openxmlformats.org/drawingml/2006/main">
            <a:r>
              <a:t>Click icon to add picture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83009892-86FA-475E-A361-160E1964F99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2389717" y="5367338"/>
            <a:ext cx="7315200" cy="8048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867">
                <a:latin typeface="Century Gothic"/>
                <a:ea typeface="Century Gothic"/>
                <a:cs typeface="Century Gothic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7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6B037552-E721-4607-AB60-626C5B72C53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13" name="Picture 8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052679bf4d554ea4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24.xml><?xml version="1.0" encoding="utf-8"?>
<p:sldLayout xmlns:p="http://schemas.openxmlformats.org/presentationml/2006/main" preserve="1" userDrawn="1">
  <p:cSld name="Blue Background">
    <p:bg>
      <p:bgPr>
        <a:blipFill xmlns:a="http://schemas.openxmlformats.org/drawingml/2006/main" rotWithShape="1">
          <a:blip xmlns:r="http://schemas.openxmlformats.org/officeDocument/2006/relationships" r:embed="R458fd54d7fe34cc9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66E352E6-5DF6-43AD-959D-3A0EBA5A9CC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>
                <a:solidFill>
                  <a:srgbClr val="FFFFFF"/>
                </a:solidFill>
              </a:defRPr>
            </a:lvl1pPr>
          </a:lstStyle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7" name="Pictur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5338a252fc4d45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657348" y="6239592"/>
            <a:ext cx="1989219" cy="35075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25.xml><?xml version="1.0" encoding="utf-8"?>
<p:sldLayout xmlns:p="http://schemas.openxmlformats.org/presentationml/2006/main" preserve="1" userDrawn="1">
  <p:cSld name="Vertical White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4612CFB1-93BC-4D72-B133-6C82ACF5E995}"/>
              </a:ext>
            </a:extLst>
          </p:cNvPr>
          <p:cNvSpPr>
            <a:spLocks xmlns:a="http://schemas.openxmlformats.org/drawingml/2006/main" noGrp="1"/>
          </p:cNvSpPr>
          <p:nvPr>
            <p:ph idx="10"/>
          </p:nvPr>
        </p:nvSpPr>
        <p:spPr>
          <a:xfrm xmlns:a="http://schemas.openxmlformats.org/drawingml/2006/main" rot="5400000">
            <a:off x="3281612" y="-1463905"/>
            <a:ext cx="5290291" cy="9500015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12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2B7F78D0-0F22-48E6-8CA2-3718E406665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 rot="5400000">
            <a:off x="-1090636" y="1561099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4" name="Straight Connector 13">
            <a:extLst xmlns:a="http://schemas.openxmlformats.org/drawingml/2006/main">
              <a:ext uri="{FF2B5EF4-FFF2-40B4-BE49-F238E27FC236}">
                <a16:creationId xmlns:a16="http://schemas.microsoft.com/office/drawing/2014/main" id="{35478291-BEAF-4B62-BFEC-B42899F2E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11220195" y="666632"/>
            <a:ext cx="3" cy="6191368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19" name="Vertical Title 18">
            <a:extLst xmlns:a="http://schemas.openxmlformats.org/drawingml/2006/main">
              <a:ext uri="{FF2B5EF4-FFF2-40B4-BE49-F238E27FC236}">
                <a16:creationId xmlns:a16="http://schemas.microsoft.com/office/drawing/2014/main" id="{7CB56070-BA82-4E39-ABD2-A84B408964BE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1067122" y="640956"/>
            <a:ext cx="851095" cy="5850467"/>
          </a:xfrm>
        </p:spPr>
        <p:txBody>
          <a:bodyPr xmlns:a="http://schemas.openxmlformats.org/drawingml/2006/main" vert="eaVert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pic>
        <p:nvPicPr>
          <p:cNvPr id="25" name="Picture 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f0affb9cc2c34c11"/>
          <a:srcRect xmlns:a="http://schemas.openxmlformats.org/drawingml/2006/main" l="0" t="0" r="0" b="19129"/>
          <a:stretch xmlns:a="http://schemas.openxmlformats.org/drawingml/2006/main"/>
        </p:blipFill>
        <p:spPr>
          <a:xfrm xmlns:a="http://schemas.openxmlformats.org/drawingml/2006/main" rot="5400000">
            <a:off x="-466825" y="5334751"/>
            <a:ext cx="1989221" cy="50800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26.xml><?xml version="1.0" encoding="utf-8"?>
<p:sldLayout xmlns:p="http://schemas.openxmlformats.org/presentationml/2006/main" preserve="1" userDrawn="1">
  <p:cSld name="Vertical Blue">
    <p:bg>
      <p:bgPr>
        <a:blipFill xmlns:a="http://schemas.openxmlformats.org/drawingml/2006/main" rotWithShape="1">
          <a:blip xmlns:r="http://schemas.openxmlformats.org/officeDocument/2006/relationships" r:embed="R9dac9043e6d5464b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0AB502CC-5F11-480E-B3B7-70CFFB76A6C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 rot="5400000">
            <a:off x="-1090636" y="1561099"/>
            <a:ext cx="2844800" cy="271877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>
                <a:solidFill>
                  <a:srgbClr val="FFFFFF"/>
                </a:solidFill>
              </a:defRPr>
            </a:lvl1pPr>
          </a:lstStyle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8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04946E04-E1D9-4342-A840-1B923D909D94}"/>
              </a:ext>
            </a:extLst>
          </p:cNvPr>
          <p:cNvSpPr>
            <a:spLocks xmlns:a="http://schemas.openxmlformats.org/drawingml/2006/main" noGrp="1"/>
          </p:cNvSpPr>
          <p:nvPr>
            <p:ph idx="10"/>
          </p:nvPr>
        </p:nvSpPr>
        <p:spPr>
          <a:xfrm xmlns:a="http://schemas.openxmlformats.org/drawingml/2006/main" rot="5400000">
            <a:off x="3281612" y="-1463905"/>
            <a:ext cx="5290291" cy="9500015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chemeClr val="bg1"/>
              </a:buClr>
              <a:buNone/>
              <a:defRPr sz="2133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9" name="Straight Connector 8">
            <a:extLst xmlns:a="http://schemas.openxmlformats.org/drawingml/2006/main">
              <a:ext uri="{FF2B5EF4-FFF2-40B4-BE49-F238E27FC236}">
                <a16:creationId xmlns:a16="http://schemas.microsoft.com/office/drawing/2014/main" id="{B337C31E-AE35-42EE-976E-DAFD8419E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11210636" y="666632"/>
            <a:ext cx="1" cy="6191368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chemeClr val="bg1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13" name="Vertical Title 18">
            <a:extLst xmlns:a="http://schemas.openxmlformats.org/drawingml/2006/main">
              <a:ext uri="{FF2B5EF4-FFF2-40B4-BE49-F238E27FC236}">
                <a16:creationId xmlns:a16="http://schemas.microsoft.com/office/drawing/2014/main" id="{BF020270-2197-48EA-8B2E-94E4B0591E59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1067122" y="640956"/>
            <a:ext cx="851095" cy="5850467"/>
          </a:xfrm>
        </p:spPr>
        <p:txBody>
          <a:bodyPr xmlns:a="http://schemas.openxmlformats.org/drawingml/2006/main" vert="eaVert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pic>
        <p:nvPicPr>
          <p:cNvPr id="19" name="Picture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5c39c8465d42be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 rot="5400000">
            <a:off x="-476723" y="5413376"/>
            <a:ext cx="1989219" cy="35075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27.xml><?xml version="1.0" encoding="utf-8"?>
<p:sldLayout xmlns:p="http://schemas.openxmlformats.org/presentationml/2006/main" type="title" preserve="1">
  <p:cSld name="Title Slide">
    <p:bg>
      <p:bgPr>
        <a:blipFill xmlns:a="http://schemas.openxmlformats.org/drawingml/2006/main" rotWithShape="1">
          <a:blip xmlns:r="http://schemas.openxmlformats.org/officeDocument/2006/relationships" r:embed="R496328416fd14015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CA6F1DE-CEBE-4BED-B9FF-2B526C0C6EEE}"/>
              </a:ext>
            </a:extLst>
          </p:cNvPr>
          <p:cNvSpPr>
            <a:spLocks xmlns:a="http://schemas.openxmlformats.org/drawingml/2006/main" noGrp="1"/>
          </p:cNvSpPr>
          <p:nvPr>
            <p:ph type="ctrTitle" idx="0" hasCustomPrompt="1"/>
          </p:nvPr>
        </p:nvSpPr>
        <p:spPr>
          <a:xfrm xmlns:a="http://schemas.openxmlformats.org/drawingml/2006/main">
            <a:off x="1138830" y="1350364"/>
            <a:ext cx="8198916" cy="1156177"/>
          </a:xfrm>
        </p:spPr>
        <p:txBody>
          <a:bodyPr xmlns:a="http://schemas.openxmlformats.org/drawingml/2006/main" lIns="0" anchor="t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5AAB6135-2D30-41FB-8AED-3B11DA95B5C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138829" y="1997570"/>
            <a:ext cx="8198915" cy="128887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 algn="l">
              <a:buNone/>
              <a:defRPr sz="2133" b="0" i="0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7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E8AF3428-9D3B-4A7B-B7C5-B7CC51E4C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146" y="6176374"/>
            <a:ext cx="7933965" cy="315916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45720" rIns="91440" bIns="45720" anchor="ctr"/>
          <a:lstStyle xmlns:a="http://schemas.openxmlformats.org/drawingml/2006/main">
            <a:lvl1pPr marL="0" algn="ctr" defTabSz="914400">
              <a:buNone/>
              <a:defRPr sz="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ea typeface="Open Sans"/>
                <a:cs typeface="Open Sans"/>
              </a:defRPr>
            </a:lvl1pPr>
            <a:lvl2pPr marL="457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>
            <a:pPr algn="l">
              <a:buNone/>
            </a:pPr>
            <a:r>
              <a:rPr sz="1000" b="0" i="0">
                <a:solidFill>
                  <a:schemeClr val="bg1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Internal use only by approved personnel.  Unpublished Work © Beacon Hospital. All rights Reserved. In Strict Confidence. </a:t>
            </a:r>
          </a:p>
        </p:txBody>
      </p:sp>
      <p:pic>
        <p:nvPicPr>
          <p:cNvPr id="13" name="Picture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036e9b7afb41c9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810229" y="5623244"/>
            <a:ext cx="2772171" cy="875421"/>
          </a:xfrm>
          <a:prstGeom xmlns:a="http://schemas.openxmlformats.org/drawingml/2006/main" prst="rect">
            <a:avLst/>
          </a:prstGeom>
        </p:spPr>
      </p:pic>
      <p:sp>
        <p:nvSpPr>
          <p:cNvPr id="8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2BF02920-5A6A-45E2-8E57-742CDDA6CFE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</p:spTree>
  </p:cSld>
</p:sldLayout>
</file>

<file path=ppt/slideLayouts/slideLayout28.xml><?xml version="1.0" encoding="utf-8"?>
<p:sldLayout xmlns:p="http://schemas.openxmlformats.org/presentationml/2006/main" preserve="1" userDrawn="1">
  <p:cSld name="Title and Conten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3AB1F84F-9DCE-4C8B-B9D4-686A7CA980E5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9E3A10D0-A1EF-421E-AD96-DDF4BD710B0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59463C29-E73E-462D-BC80-0A29E87A21A6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traight Connector 11">
            <a:extLst xmlns:a="http://schemas.openxmlformats.org/drawingml/2006/main">
              <a:ext uri="{FF2B5EF4-FFF2-40B4-BE49-F238E27FC236}">
                <a16:creationId xmlns:a16="http://schemas.microsoft.com/office/drawing/2014/main" id="{DD38B86E-1682-4EA2-B31E-B5EF86F34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5701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8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4cc8af33abaf4b5e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29.xml><?xml version="1.0" encoding="utf-8"?>
<p:sldLayout xmlns:p="http://schemas.openxmlformats.org/presentationml/2006/main" preserve="1" userDrawn="1">
  <p:cSld name="Blank"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5C92522F-7AE9-4067-B657-EC677A600EE5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63CE2DF2-36A5-4C8F-BBD5-739C368331B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549B9A9B-8EF8-4C3F-ADC1-BC325F887605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traight Connector 11">
            <a:extLst xmlns:a="http://schemas.openxmlformats.org/drawingml/2006/main">
              <a:ext uri="{FF2B5EF4-FFF2-40B4-BE49-F238E27FC236}">
                <a16:creationId xmlns:a16="http://schemas.microsoft.com/office/drawing/2014/main" id="{0FE45A50-B957-4A18-9DF3-658F85475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5701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8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e21ea2ec384e4386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30.xml><?xml version="1.0" encoding="utf-8"?>
<p:sldLayout xmlns:p="http://schemas.openxmlformats.org/presentationml/2006/main" preserve="1" userDrawn="1">
  <p:cSld name="Blank no Line"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88A52239-93A8-4507-A249-0224CD24037C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074F8A88-62A8-4B11-9FFE-4C16E63C05C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2B7EFA45-4EBD-4628-85C4-5080FBB59638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pic>
        <p:nvPicPr>
          <p:cNvPr id="16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07f73875358d4d64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31.xml><?xml version="1.0" encoding="utf-8"?>
<p:sldLayout xmlns:p="http://schemas.openxmlformats.org/presentationml/2006/main" preserve="1" userDrawn="1">
  <p:cSld name="Blank no line no logo"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8715CB09-C4EB-4C18-9A93-102A20EE3276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C123854-8565-4244-9D3F-8BA00B49884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A508635E-2C00-4E49-9CFE-42C346A702C8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</p:spTree>
  </p:cSld>
</p:sldLayout>
</file>

<file path=ppt/slideLayouts/slideLayout32.xml><?xml version="1.0" encoding="utf-8"?>
<p:sldLayout xmlns:p="http://schemas.openxmlformats.org/presentationml/2006/main" preserve="1" userDrawn="1">
  <p:cSld name="Title and Bullets Conten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468A05C1-D61F-4AD3-92B1-6748D858D581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35181"/>
            <a:ext cx="10972800" cy="4525963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400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400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20BA79A-ABEF-4885-AABA-8B10BBEC0E1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8" name="Title 1">
            <a:extLst xmlns:a="http://schemas.openxmlformats.org/drawingml/2006/main">
              <a:ext uri="{FF2B5EF4-FFF2-40B4-BE49-F238E27FC236}">
                <a16:creationId xmlns:a16="http://schemas.microsoft.com/office/drawing/2014/main" id="{2228AFB7-A15A-42D3-8C2D-41F52D33C18B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traight Connector 11">
            <a:extLst xmlns:a="http://schemas.openxmlformats.org/drawingml/2006/main">
              <a:ext uri="{FF2B5EF4-FFF2-40B4-BE49-F238E27FC236}">
                <a16:creationId xmlns:a16="http://schemas.microsoft.com/office/drawing/2014/main" id="{8AD0DC87-964F-4D52-8E61-5E721C161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8" name="Picture 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9f4e40f46de84545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33.xml><?xml version="1.0" encoding="utf-8"?>
<p:sldLayout xmlns:p="http://schemas.openxmlformats.org/presentationml/2006/main" preserve="1" userDrawn="1">
  <p:cSld name="Section Header">
    <p:bg>
      <p:bgPr>
        <a:blipFill xmlns:a="http://schemas.openxmlformats.org/drawingml/2006/main" rotWithShape="1">
          <a:blip xmlns:r="http://schemas.openxmlformats.org/officeDocument/2006/relationships" r:embed="Rb3df9aa24db541ce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FB6B9434-17E3-4088-9724-752637B1F631}"/>
              </a:ext>
            </a:extLst>
          </p:cNvPr>
          <p:cNvSpPr>
            <a:spLocks xmlns:a="http://schemas.openxmlformats.org/drawingml/2006/main" noGrp="1"/>
          </p:cNvSpPr>
          <p:nvPr>
            <p:ph type="ctrTitle" idx="0" hasCustomPrompt="1"/>
          </p:nvPr>
        </p:nvSpPr>
        <p:spPr>
          <a:xfrm xmlns:a="http://schemas.openxmlformats.org/drawingml/2006/main">
            <a:off x="1214159" y="1350364"/>
            <a:ext cx="8198916" cy="1156177"/>
          </a:xfrm>
        </p:spPr>
        <p:txBody>
          <a:bodyPr xmlns:a="http://schemas.openxmlformats.org/drawingml/2006/main" lIns="0" anchor="t">
            <a:normAutofit/>
          </a:bodyPr>
          <a:lstStyle xmlns:a="http://schemas.openxmlformats.org/drawingml/2006/main">
            <a:lvl1pPr algn="l">
              <a:buNone/>
              <a:defRPr sz="3200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ubtitle 2">
            <a:extLst xmlns:a="http://schemas.openxmlformats.org/drawingml/2006/main">
              <a:ext uri="{FF2B5EF4-FFF2-40B4-BE49-F238E27FC236}">
                <a16:creationId xmlns:a16="http://schemas.microsoft.com/office/drawing/2014/main" id="{3542727D-BAFC-423D-B59D-3683F628E94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214159" y="1985892"/>
            <a:ext cx="8198915" cy="128887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 algn="l">
              <a:buNone/>
              <a:defRPr sz="2400" b="0" i="0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8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0F66FB21-A962-4A5C-9D5E-E33ADD047C6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17" name="Picture 1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9af2079e5e4f99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810229" y="5623244"/>
            <a:ext cx="2772171" cy="875421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34.xml><?xml version="1.0" encoding="utf-8"?>
<p:sldLayout xmlns:p="http://schemas.openxmlformats.org/presentationml/2006/main" preserve="1" userDrawn="1">
  <p:cSld name="Two Conten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DC3AAD94-5DDB-4B7E-B263-7C679DF045B1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8" y="1141921"/>
            <a:ext cx="4979369" cy="4525963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133" b="0" i="0"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latin typeface="Century Gothic"/>
                <a:ea typeface="Century Gothic"/>
                <a:cs typeface="Century Gothic"/>
              </a:defRPr>
            </a:lvl5pPr>
            <a:lvl6pPr>
              <a:buNone/>
              <a:defRPr sz="2400"/>
            </a:lvl6pPr>
            <a:lvl7pPr>
              <a:buNone/>
              <a:defRPr sz="2400"/>
            </a:lvl7pPr>
            <a:lvl8pPr>
              <a:buNone/>
              <a:defRPr sz="2400"/>
            </a:lvl8pPr>
            <a:lvl9pPr>
              <a:buNone/>
              <a:defRPr sz="24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11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BF6604F2-9237-41D0-8D75-DC71AD096629}"/>
              </a:ext>
            </a:extLst>
          </p:cNvPr>
          <p:cNvSpPr>
            <a:spLocks xmlns:a="http://schemas.openxmlformats.org/drawingml/2006/main" noGrp="1"/>
          </p:cNvSpPr>
          <p:nvPr>
            <p:ph idx="13"/>
          </p:nvPr>
        </p:nvSpPr>
        <p:spPr>
          <a:xfrm xmlns:a="http://schemas.openxmlformats.org/drawingml/2006/main">
            <a:off x="5721996" y="1141921"/>
            <a:ext cx="4979369" cy="4525963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133" b="0" i="0"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latin typeface="Century Gothic"/>
                <a:ea typeface="Century Gothic"/>
                <a:cs typeface="Century Gothic"/>
              </a:defRPr>
            </a:lvl5pPr>
            <a:lvl6pPr>
              <a:buNone/>
              <a:defRPr sz="2400"/>
            </a:lvl6pPr>
            <a:lvl7pPr>
              <a:buNone/>
              <a:defRPr sz="2400"/>
            </a:lvl7pPr>
            <a:lvl8pPr>
              <a:buNone/>
              <a:defRPr sz="2400"/>
            </a:lvl8pPr>
            <a:lvl9pPr>
              <a:buNone/>
              <a:defRPr sz="24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8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2F688346-5F63-4357-ADF8-09C6D197B24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9" name="Title 1">
            <a:extLst xmlns:a="http://schemas.openxmlformats.org/drawingml/2006/main">
              <a:ext uri="{FF2B5EF4-FFF2-40B4-BE49-F238E27FC236}">
                <a16:creationId xmlns:a16="http://schemas.microsoft.com/office/drawing/2014/main" id="{F888BE96-8AE2-4D21-9455-B18B32ADC2E5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3" name="Straight Connector 12">
            <a:extLst xmlns:a="http://schemas.openxmlformats.org/drawingml/2006/main">
              <a:ext uri="{FF2B5EF4-FFF2-40B4-BE49-F238E27FC236}">
                <a16:creationId xmlns:a16="http://schemas.microsoft.com/office/drawing/2014/main" id="{30C98D93-B64B-44EC-9234-06968C8A6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20" name="Picture 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1f115bdd9117408e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35.xml><?xml version="1.0" encoding="utf-8"?>
<p:sldLayout xmlns:p="http://schemas.openxmlformats.org/presentationml/2006/main" preserve="1" userDrawn="1">
  <p:cSld name="Title Only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271C9A5-E236-460D-88EE-FBF85F309B5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7" name="Title 1">
            <a:extLst xmlns:a="http://schemas.openxmlformats.org/drawingml/2006/main">
              <a:ext uri="{FF2B5EF4-FFF2-40B4-BE49-F238E27FC236}">
                <a16:creationId xmlns:a16="http://schemas.microsoft.com/office/drawing/2014/main" id="{E7DB9F58-D910-4161-8AAB-F6DE3ECBD3AE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0" name="Straight Connector 9">
            <a:extLst xmlns:a="http://schemas.openxmlformats.org/drawingml/2006/main">
              <a:ext uri="{FF2B5EF4-FFF2-40B4-BE49-F238E27FC236}">
                <a16:creationId xmlns:a16="http://schemas.microsoft.com/office/drawing/2014/main" id="{830E3316-F3DC-46A1-A3BF-1C2B17A6C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5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f68e597c68e64817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36.xml><?xml version="1.0" encoding="utf-8"?>
<p:sldLayout xmlns:p="http://schemas.openxmlformats.org/presentationml/2006/main" preserve="1" userDrawn="1">
  <p:cSld name="Title Only no logo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0E9C96C-3586-451E-954F-D01D0DBF649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6" name="Title 1">
            <a:extLst xmlns:a="http://schemas.openxmlformats.org/drawingml/2006/main">
              <a:ext uri="{FF2B5EF4-FFF2-40B4-BE49-F238E27FC236}">
                <a16:creationId xmlns:a16="http://schemas.microsoft.com/office/drawing/2014/main" id="{72685668-C1BD-4A23-A975-DEE0B48878BC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0" name="Straight Connector 9">
            <a:extLst xmlns:a="http://schemas.openxmlformats.org/drawingml/2006/main">
              <a:ext uri="{FF2B5EF4-FFF2-40B4-BE49-F238E27FC236}">
                <a16:creationId xmlns:a16="http://schemas.microsoft.com/office/drawing/2014/main" id="{7E0B24A3-CE5E-4879-ABF0-8EF51B819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</p:spTree>
  </p:cSld>
</p:sldLayout>
</file>

<file path=ppt/slideLayouts/slideLayout37.xml><?xml version="1.0" encoding="utf-8"?>
<p:sldLayout xmlns:p="http://schemas.openxmlformats.org/presentationml/2006/main" preserve="1" userDrawn="1">
  <p:cSld name="Blank wth Globe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8BF9C7C6-57D7-426E-9340-DE6140CE189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7" name="Picture 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8860beb3b48b4f1c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38.xml><?xml version="1.0" encoding="utf-8"?>
<p:sldLayout xmlns:p="http://schemas.openxmlformats.org/presentationml/2006/main" type="picTx" preserve="1">
  <p:cSld name="Picture with Caption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429A1A9-5076-4B33-8D0D-43DA5E6E5E4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389717" y="4800600"/>
            <a:ext cx="7315200" cy="566739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667" b="1"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B04C7914-55E1-409F-8421-3A2FBE33E27D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2389717" y="612775"/>
            <a:ext cx="73152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4267">
                <a:latin typeface="Century Gothic"/>
                <a:ea typeface="Century Gothic"/>
                <a:cs typeface="Century Gothic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 xmlns:a="http://schemas.openxmlformats.org/drawingml/2006/main">
            <a:r>
              <a:t>Click icon to add picture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88B0FD5F-4A2D-4555-BA40-92D1005C77F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2389717" y="5367338"/>
            <a:ext cx="7315200" cy="8048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867">
                <a:latin typeface="Century Gothic"/>
                <a:ea typeface="Century Gothic"/>
                <a:cs typeface="Century Gothic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7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484B29B-4288-42F6-BE64-EDE9938662A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13" name="Picture 8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604ee79c5b1746fc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39.xml><?xml version="1.0" encoding="utf-8"?>
<p:sldLayout xmlns:p="http://schemas.openxmlformats.org/presentationml/2006/main" preserve="1" userDrawn="1">
  <p:cSld name="Blue Background">
    <p:bg>
      <p:bgPr>
        <a:blipFill xmlns:a="http://schemas.openxmlformats.org/drawingml/2006/main" rotWithShape="1">
          <a:blip xmlns:r="http://schemas.openxmlformats.org/officeDocument/2006/relationships" r:embed="Re66f05c72eab48cb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3D13D734-E0A2-44B7-B64E-13710B64FDC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>
                <a:solidFill>
                  <a:srgbClr val="FFFFFF"/>
                </a:solidFill>
              </a:defRPr>
            </a:lvl1pPr>
          </a:lstStyle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7" name="Pictur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a7f9f868e84089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657348" y="6239592"/>
            <a:ext cx="1989219" cy="35075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40.xml><?xml version="1.0" encoding="utf-8"?>
<p:sldLayout xmlns:p="http://schemas.openxmlformats.org/presentationml/2006/main" preserve="1" userDrawn="1">
  <p:cSld name="Vertical White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F110BE08-CC9B-48D8-BB0F-5D1F4C6DCBD4}"/>
              </a:ext>
            </a:extLst>
          </p:cNvPr>
          <p:cNvSpPr>
            <a:spLocks xmlns:a="http://schemas.openxmlformats.org/drawingml/2006/main" noGrp="1"/>
          </p:cNvSpPr>
          <p:nvPr>
            <p:ph idx="10"/>
          </p:nvPr>
        </p:nvSpPr>
        <p:spPr>
          <a:xfrm xmlns:a="http://schemas.openxmlformats.org/drawingml/2006/main" rot="5400000">
            <a:off x="3281612" y="-1463905"/>
            <a:ext cx="5290291" cy="9500015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12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DECF90B1-043E-4E53-93D5-71F00372FD9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 rot="5400000">
            <a:off x="-1090636" y="1561099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4" name="Straight Connector 13">
            <a:extLst xmlns:a="http://schemas.openxmlformats.org/drawingml/2006/main">
              <a:ext uri="{FF2B5EF4-FFF2-40B4-BE49-F238E27FC236}">
                <a16:creationId xmlns:a16="http://schemas.microsoft.com/office/drawing/2014/main" id="{ADB8D3DB-36F2-4565-B070-0925EAD09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11220195" y="666632"/>
            <a:ext cx="3" cy="6191368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19" name="Vertical Title 18">
            <a:extLst xmlns:a="http://schemas.openxmlformats.org/drawingml/2006/main">
              <a:ext uri="{FF2B5EF4-FFF2-40B4-BE49-F238E27FC236}">
                <a16:creationId xmlns:a16="http://schemas.microsoft.com/office/drawing/2014/main" id="{C2C3C31A-EBF8-40D5-927A-436301E90729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1067122" y="640956"/>
            <a:ext cx="851095" cy="5850467"/>
          </a:xfrm>
        </p:spPr>
        <p:txBody>
          <a:bodyPr xmlns:a="http://schemas.openxmlformats.org/drawingml/2006/main" vert="eaVert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pic>
        <p:nvPicPr>
          <p:cNvPr id="25" name="Picture 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2e8390b763884849"/>
          <a:srcRect xmlns:a="http://schemas.openxmlformats.org/drawingml/2006/main" l="0" t="0" r="0" b="19129"/>
          <a:stretch xmlns:a="http://schemas.openxmlformats.org/drawingml/2006/main"/>
        </p:blipFill>
        <p:spPr>
          <a:xfrm xmlns:a="http://schemas.openxmlformats.org/drawingml/2006/main" rot="5400000">
            <a:off x="-466825" y="5334751"/>
            <a:ext cx="1989221" cy="50800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41.xml><?xml version="1.0" encoding="utf-8"?>
<p:sldLayout xmlns:p="http://schemas.openxmlformats.org/presentationml/2006/main" preserve="1" userDrawn="1">
  <p:cSld name="Vertical Blue">
    <p:bg>
      <p:bgPr>
        <a:blipFill xmlns:a="http://schemas.openxmlformats.org/drawingml/2006/main" rotWithShape="1">
          <a:blip xmlns:r="http://schemas.openxmlformats.org/officeDocument/2006/relationships" r:embed="R6a7cdea83b6c4ea9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83106EB7-72C7-4B7F-8E2C-02B040F935A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 rot="5400000">
            <a:off x="-1090636" y="1561099"/>
            <a:ext cx="2844800" cy="271877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>
                <a:solidFill>
                  <a:srgbClr val="FFFFFF"/>
                </a:solidFill>
              </a:defRPr>
            </a:lvl1pPr>
          </a:lstStyle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8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92E2A7D3-14F6-44DC-8392-D52B4976360A}"/>
              </a:ext>
            </a:extLst>
          </p:cNvPr>
          <p:cNvSpPr>
            <a:spLocks xmlns:a="http://schemas.openxmlformats.org/drawingml/2006/main" noGrp="1"/>
          </p:cNvSpPr>
          <p:nvPr>
            <p:ph idx="10"/>
          </p:nvPr>
        </p:nvSpPr>
        <p:spPr>
          <a:xfrm xmlns:a="http://schemas.openxmlformats.org/drawingml/2006/main" rot="5400000">
            <a:off x="3281612" y="-1463905"/>
            <a:ext cx="5290291" cy="9500015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chemeClr val="bg1"/>
              </a:buClr>
              <a:buNone/>
              <a:defRPr sz="2133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9" name="Straight Connector 8">
            <a:extLst xmlns:a="http://schemas.openxmlformats.org/drawingml/2006/main">
              <a:ext uri="{FF2B5EF4-FFF2-40B4-BE49-F238E27FC236}">
                <a16:creationId xmlns:a16="http://schemas.microsoft.com/office/drawing/2014/main" id="{6A73C8BA-3CB9-4ACA-97E4-3CE6D5680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11210636" y="666632"/>
            <a:ext cx="1" cy="6191368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chemeClr val="bg1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13" name="Vertical Title 18">
            <a:extLst xmlns:a="http://schemas.openxmlformats.org/drawingml/2006/main">
              <a:ext uri="{FF2B5EF4-FFF2-40B4-BE49-F238E27FC236}">
                <a16:creationId xmlns:a16="http://schemas.microsoft.com/office/drawing/2014/main" id="{F3B7FB21-A1B0-4BAA-8207-AE10AF29F05C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1067122" y="640956"/>
            <a:ext cx="851095" cy="5850467"/>
          </a:xfrm>
        </p:spPr>
        <p:txBody>
          <a:bodyPr xmlns:a="http://schemas.openxmlformats.org/drawingml/2006/main" vert="eaVert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pic>
        <p:nvPicPr>
          <p:cNvPr id="19" name="Picture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0ffcb4110b4329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 rot="5400000">
            <a:off x="-476723" y="5413376"/>
            <a:ext cx="1989219" cy="35075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42.xml><?xml version="1.0" encoding="utf-8"?>
<p:sldLayout xmlns:p="http://schemas.openxmlformats.org/presentationml/2006/main" type="blank">
  <p:cSld name="1_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2CD69831-8442-3F90-8442-33BE1CD2BBB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67CD7835-97AB-654D-89BF-91BBC5393CA8}" type="datetimeFigureOut">
              <a:t>9/28/2026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1A42B09C-88DF-C06B-402E-D0214CAC68C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AE19FE79-130B-D6B2-8AEC-0E9E7AE4AC7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D6E67D-C154-314D-8BB9-07D4C83B2D54}" type="slidenum">
              <a:t>‹#›</a:t>
            </a:fld>
            <a:endParaRPr/>
          </a:p>
        </p:txBody>
      </p:sp>
    </p:spTree>
  </p:cSld>
</p:sldLayout>
</file>

<file path=ppt/slideLayouts/slideLayout43.xml><?xml version="1.0" encoding="utf-8"?>
<p:sldLayout xmlns:p="http://schemas.openxmlformats.org/presentationml/2006/main" type="title" preserve="1">
  <p:cSld name="Title Slide">
    <p:bg>
      <p:bgPr>
        <a:blipFill xmlns:a="http://schemas.openxmlformats.org/drawingml/2006/main" rotWithShape="1">
          <a:blip xmlns:r="http://schemas.openxmlformats.org/officeDocument/2006/relationships" r:embed="R6338d8f6bf8944ac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D10EC40-88F2-4D46-8ACF-BFBB75F53685}"/>
              </a:ext>
            </a:extLst>
          </p:cNvPr>
          <p:cNvSpPr>
            <a:spLocks xmlns:a="http://schemas.openxmlformats.org/drawingml/2006/main" noGrp="1"/>
          </p:cNvSpPr>
          <p:nvPr>
            <p:ph type="ctrTitle" idx="0" hasCustomPrompt="1"/>
          </p:nvPr>
        </p:nvSpPr>
        <p:spPr>
          <a:xfrm xmlns:a="http://schemas.openxmlformats.org/drawingml/2006/main">
            <a:off x="1138830" y="1350364"/>
            <a:ext cx="8198916" cy="1156177"/>
          </a:xfrm>
        </p:spPr>
        <p:txBody>
          <a:bodyPr xmlns:a="http://schemas.openxmlformats.org/drawingml/2006/main" lIns="0" anchor="t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2E95AF8E-4AFD-4E80-83C1-69B0AC1A4FB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138829" y="1997570"/>
            <a:ext cx="8198915" cy="128887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 algn="l">
              <a:buNone/>
              <a:defRPr sz="2133" b="0" i="0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7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E8AF3428-9D3B-4A7B-B7C5-B7CC51E4C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146" y="6040435"/>
            <a:ext cx="7933965" cy="315916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45720" rIns="91440" bIns="45720" anchor="ctr"/>
          <a:lstStyle xmlns:a="http://schemas.openxmlformats.org/drawingml/2006/main">
            <a:lvl1pPr marL="0" algn="ctr" defTabSz="914400">
              <a:buNone/>
              <a:defRPr sz="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ea typeface="Open Sans"/>
                <a:cs typeface="Open Sans"/>
              </a:defRPr>
            </a:lvl1pPr>
            <a:lvl2pPr marL="457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>
            <a:pPr algn="l">
              <a:buNone/>
            </a:pPr>
            <a:r>
              <a:rPr sz="1000" b="0" i="0">
                <a:solidFill>
                  <a:schemeClr val="bg1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Internal use only by approved personnel.  Unpublished Work © Beacon Hospital. All rights Reserved. In Strict Confidence. </a:t>
            </a:r>
          </a:p>
        </p:txBody>
      </p:sp>
      <p:sp>
        <p:nvSpPr>
          <p:cNvPr id="8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67EC05A5-253D-40E5-9418-959F3A892ED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54663" y="6382296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14" name="Pictur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ee6d19eebb4df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401466" y="5762458"/>
            <a:ext cx="2941449" cy="755777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44.xml><?xml version="1.0" encoding="utf-8"?>
<p:sldLayout xmlns:p="http://schemas.openxmlformats.org/presentationml/2006/main" preserve="1" userDrawn="1">
  <p:cSld name="Title and Conten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4348625F-C04F-49A5-8CB8-25CCD77ABDC2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4406A3DB-D8EF-4361-94FE-AB134710687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C0493FF0-2B3E-4F5D-A259-1656BBD327BB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traight Connector 11">
            <a:extLst xmlns:a="http://schemas.openxmlformats.org/drawingml/2006/main">
              <a:ext uri="{FF2B5EF4-FFF2-40B4-BE49-F238E27FC236}">
                <a16:creationId xmlns:a16="http://schemas.microsoft.com/office/drawing/2014/main" id="{E20BEC4A-950C-4D1D-8CF3-C90E50568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5701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8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2c297ba5322940b7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45.xml><?xml version="1.0" encoding="utf-8"?>
<p:sldLayout xmlns:p="http://schemas.openxmlformats.org/presentationml/2006/main" preserve="1" userDrawn="1">
  <p:cSld name="Blank"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7DFDE321-0098-4F32-90FD-D397B721AC4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3366AAC2-9DEA-4A2E-828F-30A1A8978C7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84BD9F61-CA16-4B53-8D81-A4885030F042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traight Connector 11">
            <a:extLst xmlns:a="http://schemas.openxmlformats.org/drawingml/2006/main">
              <a:ext uri="{FF2B5EF4-FFF2-40B4-BE49-F238E27FC236}">
                <a16:creationId xmlns:a16="http://schemas.microsoft.com/office/drawing/2014/main" id="{7D47C907-9D6A-430D-A6C7-006199425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5701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8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4ea3ed0407154a2d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46.xml><?xml version="1.0" encoding="utf-8"?>
<p:sldLayout xmlns:p="http://schemas.openxmlformats.org/presentationml/2006/main" preserve="1" userDrawn="1">
  <p:cSld name="Blank no Line"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8FE0C113-838E-49EC-AAD6-C91F2E8F0C7C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DEB6F20-533A-49C4-91BA-DD680480749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E78E833C-554C-4781-AC7B-DDA192C2B7ED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pic>
        <p:nvPicPr>
          <p:cNvPr id="16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070a102cc40b47e6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47.xml><?xml version="1.0" encoding="utf-8"?>
<p:sldLayout xmlns:p="http://schemas.openxmlformats.org/presentationml/2006/main" preserve="1" userDrawn="1">
  <p:cSld name="Blank no line no logo"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F4CDB08C-25E4-47C0-B13E-2789BA71CC0F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7EFC1D1-9DFC-45E6-A94A-8CA5204D345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1A94A251-FBDF-4D31-A7A4-AE2F74FAFF01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</p:spTree>
  </p:cSld>
</p:sldLayout>
</file>

<file path=ppt/slideLayouts/slideLayout48.xml><?xml version="1.0" encoding="utf-8"?>
<p:sldLayout xmlns:p="http://schemas.openxmlformats.org/presentationml/2006/main" preserve="1" userDrawn="1">
  <p:cSld name="Title and Bullets Conten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C2CC7BD9-B146-4C68-93C0-1BA53CAA7743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35181"/>
            <a:ext cx="10972800" cy="4525963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400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400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2C9A8D35-D45D-48C6-A56A-04729C8ACE3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8" name="Title 1">
            <a:extLst xmlns:a="http://schemas.openxmlformats.org/drawingml/2006/main">
              <a:ext uri="{FF2B5EF4-FFF2-40B4-BE49-F238E27FC236}">
                <a16:creationId xmlns:a16="http://schemas.microsoft.com/office/drawing/2014/main" id="{3796C29D-8637-4D0B-BAAE-24CAC8576AE9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traight Connector 11">
            <a:extLst xmlns:a="http://schemas.openxmlformats.org/drawingml/2006/main">
              <a:ext uri="{FF2B5EF4-FFF2-40B4-BE49-F238E27FC236}">
                <a16:creationId xmlns:a16="http://schemas.microsoft.com/office/drawing/2014/main" id="{AF08B02B-EDFE-4CB8-8087-A583D9F08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8" name="Picture 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8b87d60d8abd46ee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49.xml><?xml version="1.0" encoding="utf-8"?>
<p:sldLayout xmlns:p="http://schemas.openxmlformats.org/presentationml/2006/main" preserve="1" userDrawn="1">
  <p:cSld name="Section Header">
    <p:bg>
      <p:bgPr>
        <a:blipFill xmlns:a="http://schemas.openxmlformats.org/drawingml/2006/main" rotWithShape="1">
          <a:blip xmlns:r="http://schemas.openxmlformats.org/officeDocument/2006/relationships" r:embed="R8237e1dfa8524624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DFBA0FB0-A594-4F83-8CD4-8A8916A70FD0}"/>
              </a:ext>
            </a:extLst>
          </p:cNvPr>
          <p:cNvSpPr>
            <a:spLocks xmlns:a="http://schemas.openxmlformats.org/drawingml/2006/main" noGrp="1"/>
          </p:cNvSpPr>
          <p:nvPr>
            <p:ph type="ctrTitle" idx="0" hasCustomPrompt="1"/>
          </p:nvPr>
        </p:nvSpPr>
        <p:spPr>
          <a:xfrm xmlns:a="http://schemas.openxmlformats.org/drawingml/2006/main">
            <a:off x="1214159" y="1350364"/>
            <a:ext cx="8198916" cy="1156177"/>
          </a:xfrm>
        </p:spPr>
        <p:txBody>
          <a:bodyPr xmlns:a="http://schemas.openxmlformats.org/drawingml/2006/main" lIns="0" anchor="t">
            <a:normAutofit/>
          </a:bodyPr>
          <a:lstStyle xmlns:a="http://schemas.openxmlformats.org/drawingml/2006/main">
            <a:lvl1pPr algn="l">
              <a:buNone/>
              <a:defRPr sz="3200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ubtitle 2">
            <a:extLst xmlns:a="http://schemas.openxmlformats.org/drawingml/2006/main">
              <a:ext uri="{FF2B5EF4-FFF2-40B4-BE49-F238E27FC236}">
                <a16:creationId xmlns:a16="http://schemas.microsoft.com/office/drawing/2014/main" id="{0F19F21B-5251-41AF-923D-A3EA4122D0C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214159" y="1985892"/>
            <a:ext cx="8198915" cy="128887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 algn="l">
              <a:buNone/>
              <a:defRPr sz="2400" b="0" i="0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8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60B29FEB-F584-411F-A2E0-7B17C0265D7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17" name="Pictur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eb9be8e926448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401466" y="5762458"/>
            <a:ext cx="2941449" cy="755777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50.xml><?xml version="1.0" encoding="utf-8"?>
<p:sldLayout xmlns:p="http://schemas.openxmlformats.org/presentationml/2006/main" preserve="1" userDrawn="1">
  <p:cSld name="Two Conten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299C423B-051B-4674-B135-254688C11D26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8" y="1141921"/>
            <a:ext cx="4979369" cy="4525963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133" b="0" i="0"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latin typeface="Century Gothic"/>
                <a:ea typeface="Century Gothic"/>
                <a:cs typeface="Century Gothic"/>
              </a:defRPr>
            </a:lvl5pPr>
            <a:lvl6pPr>
              <a:buNone/>
              <a:defRPr sz="2400"/>
            </a:lvl6pPr>
            <a:lvl7pPr>
              <a:buNone/>
              <a:defRPr sz="2400"/>
            </a:lvl7pPr>
            <a:lvl8pPr>
              <a:buNone/>
              <a:defRPr sz="2400"/>
            </a:lvl8pPr>
            <a:lvl9pPr>
              <a:buNone/>
              <a:defRPr sz="24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11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FBE98E83-BC9E-4797-869F-CC6672C59E03}"/>
              </a:ext>
            </a:extLst>
          </p:cNvPr>
          <p:cNvSpPr>
            <a:spLocks xmlns:a="http://schemas.openxmlformats.org/drawingml/2006/main" noGrp="1"/>
          </p:cNvSpPr>
          <p:nvPr>
            <p:ph idx="13"/>
          </p:nvPr>
        </p:nvSpPr>
        <p:spPr>
          <a:xfrm xmlns:a="http://schemas.openxmlformats.org/drawingml/2006/main">
            <a:off x="5721996" y="1141921"/>
            <a:ext cx="4979369" cy="4525963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133" b="0" i="0"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latin typeface="Century Gothic"/>
                <a:ea typeface="Century Gothic"/>
                <a:cs typeface="Century Gothic"/>
              </a:defRPr>
            </a:lvl5pPr>
            <a:lvl6pPr>
              <a:buNone/>
              <a:defRPr sz="2400"/>
            </a:lvl6pPr>
            <a:lvl7pPr>
              <a:buNone/>
              <a:defRPr sz="2400"/>
            </a:lvl7pPr>
            <a:lvl8pPr>
              <a:buNone/>
              <a:defRPr sz="2400"/>
            </a:lvl8pPr>
            <a:lvl9pPr>
              <a:buNone/>
              <a:defRPr sz="24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8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0916E34F-06FA-4528-8494-FA9F04FB9C3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9" name="Title 1">
            <a:extLst xmlns:a="http://schemas.openxmlformats.org/drawingml/2006/main">
              <a:ext uri="{FF2B5EF4-FFF2-40B4-BE49-F238E27FC236}">
                <a16:creationId xmlns:a16="http://schemas.microsoft.com/office/drawing/2014/main" id="{5182F3DD-1A43-43E1-B2FC-12A99C56F610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3" name="Straight Connector 12">
            <a:extLst xmlns:a="http://schemas.openxmlformats.org/drawingml/2006/main">
              <a:ext uri="{FF2B5EF4-FFF2-40B4-BE49-F238E27FC236}">
                <a16:creationId xmlns:a16="http://schemas.microsoft.com/office/drawing/2014/main" id="{9FFD43D0-B6F0-4693-BCFD-2D34933E7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20" name="Picture 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5628ece6aa2d4e19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51.xml><?xml version="1.0" encoding="utf-8"?>
<p:sldLayout xmlns:p="http://schemas.openxmlformats.org/presentationml/2006/main" preserve="1" userDrawn="1">
  <p:cSld name="Title Only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D66DDA97-1F96-4A58-B18B-2A6A3BDE56C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7" name="Title 1">
            <a:extLst xmlns:a="http://schemas.openxmlformats.org/drawingml/2006/main">
              <a:ext uri="{FF2B5EF4-FFF2-40B4-BE49-F238E27FC236}">
                <a16:creationId xmlns:a16="http://schemas.microsoft.com/office/drawing/2014/main" id="{DA243D06-E8B5-41D5-8B9D-8FB3E903B873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0" name="Straight Connector 9">
            <a:extLst xmlns:a="http://schemas.openxmlformats.org/drawingml/2006/main">
              <a:ext uri="{FF2B5EF4-FFF2-40B4-BE49-F238E27FC236}">
                <a16:creationId xmlns:a16="http://schemas.microsoft.com/office/drawing/2014/main" id="{71A6CEC3-FD8F-4B4C-866E-F6C102B7C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5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6778d2bb9a074197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52.xml><?xml version="1.0" encoding="utf-8"?>
<p:sldLayout xmlns:p="http://schemas.openxmlformats.org/presentationml/2006/main" preserve="1" userDrawn="1">
  <p:cSld name="Title Only no logo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ED57AB4-678D-4347-93AA-F5290835373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6" name="Title 1">
            <a:extLst xmlns:a="http://schemas.openxmlformats.org/drawingml/2006/main">
              <a:ext uri="{FF2B5EF4-FFF2-40B4-BE49-F238E27FC236}">
                <a16:creationId xmlns:a16="http://schemas.microsoft.com/office/drawing/2014/main" id="{04029538-80A2-4685-93CC-2947012E80EB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0" name="Straight Connector 9">
            <a:extLst xmlns:a="http://schemas.openxmlformats.org/drawingml/2006/main">
              <a:ext uri="{FF2B5EF4-FFF2-40B4-BE49-F238E27FC236}">
                <a16:creationId xmlns:a16="http://schemas.microsoft.com/office/drawing/2014/main" id="{3A25045E-07CB-4E17-90CF-EF8B2A810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</p:spTree>
  </p:cSld>
</p:sldLayout>
</file>

<file path=ppt/slideLayouts/slideLayout53.xml><?xml version="1.0" encoding="utf-8"?>
<p:sldLayout xmlns:p="http://schemas.openxmlformats.org/presentationml/2006/main" preserve="1" userDrawn="1">
  <p:cSld name="Blank wth Globe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04583007-97DE-4733-A10E-7BE9B52E4F3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7" name="Picture 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fee7c18b596c46ca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54.xml><?xml version="1.0" encoding="utf-8"?>
<p:sldLayout xmlns:p="http://schemas.openxmlformats.org/presentationml/2006/main" type="picTx" preserve="1">
  <p:cSld name="Picture with Caption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E4B2253B-ADE2-4718-BD92-B7A1CD84CAC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389717" y="4800600"/>
            <a:ext cx="7315200" cy="566739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667" b="1"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133A4B56-4016-4B24-AE4B-081DFFBA4948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2389717" y="612775"/>
            <a:ext cx="73152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4267">
                <a:latin typeface="Century Gothic"/>
                <a:ea typeface="Century Gothic"/>
                <a:cs typeface="Century Gothic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 xmlns:a="http://schemas.openxmlformats.org/drawingml/2006/main">
            <a:r>
              <a:t>Click icon to add picture</a:t>
            </a:r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1A217B64-4B3E-498A-88EA-88BEB59D84F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2389717" y="5367338"/>
            <a:ext cx="7315200" cy="8048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867">
                <a:latin typeface="Century Gothic"/>
                <a:ea typeface="Century Gothic"/>
                <a:cs typeface="Century Gothic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7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D68FE848-9C30-45DA-8951-8498330BC95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13" name="Picture 8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1ac168b192d24ac7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55.xml><?xml version="1.0" encoding="utf-8"?>
<p:sldLayout xmlns:p="http://schemas.openxmlformats.org/presentationml/2006/main" preserve="1" userDrawn="1">
  <p:cSld name="Blue Background">
    <p:bg>
      <p:bgPr>
        <a:blipFill xmlns:a="http://schemas.openxmlformats.org/drawingml/2006/main" rotWithShape="1">
          <a:blip xmlns:r="http://schemas.openxmlformats.org/officeDocument/2006/relationships" r:embed="Rfa28f4a4b25844b2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311ABDC-8AAD-47D5-AEDA-6861FD1B517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>
                <a:solidFill>
                  <a:srgbClr val="FFFFFF"/>
                </a:solidFill>
              </a:defRPr>
            </a:lvl1pPr>
          </a:lstStyle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7" name="Pictur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25a5b16fb54f5f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657348" y="6239592"/>
            <a:ext cx="1989219" cy="35075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56.xml><?xml version="1.0" encoding="utf-8"?>
<p:sldLayout xmlns:p="http://schemas.openxmlformats.org/presentationml/2006/main" preserve="1" userDrawn="1">
  <p:cSld name="Vertical White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02B0F4DD-C569-4CFD-B550-2D122A66A43F}"/>
              </a:ext>
            </a:extLst>
          </p:cNvPr>
          <p:cNvSpPr>
            <a:spLocks xmlns:a="http://schemas.openxmlformats.org/drawingml/2006/main" noGrp="1"/>
          </p:cNvSpPr>
          <p:nvPr>
            <p:ph idx="10"/>
          </p:nvPr>
        </p:nvSpPr>
        <p:spPr>
          <a:xfrm xmlns:a="http://schemas.openxmlformats.org/drawingml/2006/main" rot="5400000">
            <a:off x="3281612" y="-1463905"/>
            <a:ext cx="5290291" cy="9500015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12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92F9F9C3-1F17-4A7E-AF2F-883E7FCA513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 rot="5400000">
            <a:off x="-1090636" y="1561099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4" name="Straight Connector 13">
            <a:extLst xmlns:a="http://schemas.openxmlformats.org/drawingml/2006/main">
              <a:ext uri="{FF2B5EF4-FFF2-40B4-BE49-F238E27FC236}">
                <a16:creationId xmlns:a16="http://schemas.microsoft.com/office/drawing/2014/main" id="{F87B7258-CEE4-403A-8890-22E658CCE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11220195" y="666632"/>
            <a:ext cx="3" cy="6191368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19" name="Vertical Title 18">
            <a:extLst xmlns:a="http://schemas.openxmlformats.org/drawingml/2006/main">
              <a:ext uri="{FF2B5EF4-FFF2-40B4-BE49-F238E27FC236}">
                <a16:creationId xmlns:a16="http://schemas.microsoft.com/office/drawing/2014/main" id="{3B7A0ADE-22EA-444F-BB34-CD975D76A7A7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1067122" y="640956"/>
            <a:ext cx="851095" cy="5850467"/>
          </a:xfrm>
        </p:spPr>
        <p:txBody>
          <a:bodyPr xmlns:a="http://schemas.openxmlformats.org/drawingml/2006/main" vert="eaVert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pic>
        <p:nvPicPr>
          <p:cNvPr id="25" name="Picture 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8c4a8596724c4951"/>
          <a:srcRect xmlns:a="http://schemas.openxmlformats.org/drawingml/2006/main" l="0" t="0" r="0" b="19129"/>
          <a:stretch xmlns:a="http://schemas.openxmlformats.org/drawingml/2006/main"/>
        </p:blipFill>
        <p:spPr>
          <a:xfrm xmlns:a="http://schemas.openxmlformats.org/drawingml/2006/main" rot="5400000">
            <a:off x="-466825" y="5334751"/>
            <a:ext cx="1989221" cy="50800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57.xml><?xml version="1.0" encoding="utf-8"?>
<p:sldLayout xmlns:p="http://schemas.openxmlformats.org/presentationml/2006/main" preserve="1" userDrawn="1">
  <p:cSld name="Vertical Blue">
    <p:bg>
      <p:bgPr>
        <a:blipFill xmlns:a="http://schemas.openxmlformats.org/drawingml/2006/main" rotWithShape="1">
          <a:blip xmlns:r="http://schemas.openxmlformats.org/officeDocument/2006/relationships" r:embed="R75b6937d7e7543ec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CDA3DE6-04EE-415A-A1B6-85FA5025719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 rot="5400000">
            <a:off x="-1090636" y="1561099"/>
            <a:ext cx="2844800" cy="271877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>
                <a:solidFill>
                  <a:srgbClr val="FFFFFF"/>
                </a:solidFill>
              </a:defRPr>
            </a:lvl1pPr>
          </a:lstStyle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8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60A6E564-A8D2-4B78-B605-CCEE2730A319}"/>
              </a:ext>
            </a:extLst>
          </p:cNvPr>
          <p:cNvSpPr>
            <a:spLocks xmlns:a="http://schemas.openxmlformats.org/drawingml/2006/main" noGrp="1"/>
          </p:cNvSpPr>
          <p:nvPr>
            <p:ph idx="10"/>
          </p:nvPr>
        </p:nvSpPr>
        <p:spPr>
          <a:xfrm xmlns:a="http://schemas.openxmlformats.org/drawingml/2006/main" rot="5400000">
            <a:off x="3281612" y="-1463905"/>
            <a:ext cx="5290291" cy="9500015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chemeClr val="bg1"/>
              </a:buClr>
              <a:buNone/>
              <a:defRPr sz="2133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9" name="Straight Connector 8">
            <a:extLst xmlns:a="http://schemas.openxmlformats.org/drawingml/2006/main">
              <a:ext uri="{FF2B5EF4-FFF2-40B4-BE49-F238E27FC236}">
                <a16:creationId xmlns:a16="http://schemas.microsoft.com/office/drawing/2014/main" id="{122CAF81-7F8A-4E38-B3F8-E6D83EAAD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11210636" y="666632"/>
            <a:ext cx="1" cy="6191368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chemeClr val="bg1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13" name="Vertical Title 18">
            <a:extLst xmlns:a="http://schemas.openxmlformats.org/drawingml/2006/main">
              <a:ext uri="{FF2B5EF4-FFF2-40B4-BE49-F238E27FC236}">
                <a16:creationId xmlns:a16="http://schemas.microsoft.com/office/drawing/2014/main" id="{02EC0B90-407B-4E0F-A9B6-9A44ED4D464C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1067122" y="640956"/>
            <a:ext cx="851095" cy="5850467"/>
          </a:xfrm>
        </p:spPr>
        <p:txBody>
          <a:bodyPr xmlns:a="http://schemas.openxmlformats.org/drawingml/2006/main" vert="eaVert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pic>
        <p:nvPicPr>
          <p:cNvPr id="19" name="Picture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be16decd664eb2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 rot="5400000">
            <a:off x="-476723" y="5413376"/>
            <a:ext cx="1989219" cy="35075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58.xml><?xml version="1.0" encoding="utf-8"?>
<p:sldLayout xmlns:p="http://schemas.openxmlformats.org/presentationml/2006/main" type="title" preserve="1">
  <p:cSld name="Title Slide">
    <p:bg>
      <p:bgPr>
        <a:blipFill xmlns:a="http://schemas.openxmlformats.org/drawingml/2006/main" rotWithShape="1">
          <a:blip xmlns:r="http://schemas.openxmlformats.org/officeDocument/2006/relationships" r:embed="Re2f4e2c94f014b61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A8E6CE4-C049-4C1B-98B5-52945C9AFA9E}"/>
              </a:ext>
            </a:extLst>
          </p:cNvPr>
          <p:cNvSpPr>
            <a:spLocks xmlns:a="http://schemas.openxmlformats.org/drawingml/2006/main" noGrp="1"/>
          </p:cNvSpPr>
          <p:nvPr>
            <p:ph type="ctrTitle" idx="0" hasCustomPrompt="1"/>
          </p:nvPr>
        </p:nvSpPr>
        <p:spPr>
          <a:xfrm xmlns:a="http://schemas.openxmlformats.org/drawingml/2006/main">
            <a:off x="1138830" y="1350364"/>
            <a:ext cx="8198916" cy="1156177"/>
          </a:xfrm>
        </p:spPr>
        <p:txBody>
          <a:bodyPr xmlns:a="http://schemas.openxmlformats.org/drawingml/2006/main" lIns="0" anchor="t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6F91573D-30B9-41D0-86E8-AF5B9062B2C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138829" y="1997570"/>
            <a:ext cx="8198915" cy="128887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 algn="l">
              <a:buNone/>
              <a:defRPr sz="2133" b="0" i="0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pic>
        <p:nvPicPr>
          <p:cNvPr id="8" name="Pictur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5137edae5b456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397111" y="5881421"/>
            <a:ext cx="4371701" cy="606875"/>
          </a:xfrm>
          <a:prstGeom xmlns:a="http://schemas.openxmlformats.org/drawingml/2006/main" prst="rect">
            <a:avLst/>
          </a:prstGeom>
        </p:spPr>
      </p:pic>
      <p:pic>
        <p:nvPicPr>
          <p:cNvPr id="9" name="Picture 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3605cda8834ccb"/>
          <a:srcRect xmlns:a="http://schemas.openxmlformats.org/drawingml/2006/main" l="6928" t="0" r="854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" y="1"/>
            <a:ext cx="12192001" cy="5421012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59.xml><?xml version="1.0" encoding="utf-8"?>
<p:sldLayout xmlns:p="http://schemas.openxmlformats.org/presentationml/2006/main" preserve="1">
  <p:cSld name="Title and Conten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7CD740BE-2D47-4842-87D1-B8AE7E8B6AA6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351A6BE7-B5A1-46C5-BDA5-A24B82E8670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3A559560-B5D4-4D67-B7ED-950253AA31AA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traight Connector 11">
            <a:extLst xmlns:a="http://schemas.openxmlformats.org/drawingml/2006/main">
              <a:ext uri="{FF2B5EF4-FFF2-40B4-BE49-F238E27FC236}">
                <a16:creationId xmlns:a16="http://schemas.microsoft.com/office/drawing/2014/main" id="{88CA56E6-B752-4DE5-BE5A-16EA8F214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5701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8" name="Pictur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cd6b1c3cd5468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00702" y="6165381"/>
            <a:ext cx="2751356" cy="381940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60.xml><?xml version="1.0" encoding="utf-8"?>
<p:sldLayout xmlns:p="http://schemas.openxmlformats.org/presentationml/2006/main" preserve="1">
  <p:cSld name="Blank"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C5BA4B5A-6E09-4921-8CE8-0CD9958EC4C9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6C6549BF-BD73-47AA-B5C0-B3D83E5ED39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CCB4BD0D-609F-44C0-9037-FE6D643C2EAC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traight Connector 11">
            <a:extLst xmlns:a="http://schemas.openxmlformats.org/drawingml/2006/main">
              <a:ext uri="{FF2B5EF4-FFF2-40B4-BE49-F238E27FC236}">
                <a16:creationId xmlns:a16="http://schemas.microsoft.com/office/drawing/2014/main" id="{1BEB98A9-62A2-4009-8DE3-608A56FED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5701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8" name="Pictur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04c8a16ab44d9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00702" y="6165381"/>
            <a:ext cx="2751356" cy="381940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61.xml><?xml version="1.0" encoding="utf-8"?>
<p:sldLayout xmlns:p="http://schemas.openxmlformats.org/presentationml/2006/main" preserve="1">
  <p:cSld name="Blank no Line"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696CDDD5-E43C-4412-B32F-5D9D1FCA1107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EAB49E5-7AE1-456A-96F9-AD8E0E27580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1B389EB2-5173-46F4-B547-97E28159C610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pic>
        <p:nvPicPr>
          <p:cNvPr id="16" name="Pictur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6606e244e94ad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00702" y="6165381"/>
            <a:ext cx="2751356" cy="381940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62.xml><?xml version="1.0" encoding="utf-8"?>
<p:sldLayout xmlns:p="http://schemas.openxmlformats.org/presentationml/2006/main" preserve="1">
  <p:cSld name="Blank no line no logo"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83C0C8C6-0009-41B2-96B3-3018C7D82D0F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453EBE0B-6969-4E65-9F76-D8D04DA3B33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BEB87955-4D20-430F-A9CC-850B25517D66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</p:spTree>
  </p:cSld>
</p:sldLayout>
</file>

<file path=ppt/slideLayouts/slideLayout63.xml><?xml version="1.0" encoding="utf-8"?>
<p:sldLayout xmlns:p="http://schemas.openxmlformats.org/presentationml/2006/main" preserve="1">
  <p:cSld name="Title and Bullets Conten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D148CEC6-4F22-4111-B7D1-3F547A992534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35181"/>
            <a:ext cx="10972800" cy="4525963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400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400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6ABFB39-8039-497C-9C9B-6EDDD34D81D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8" name="Title 1">
            <a:extLst xmlns:a="http://schemas.openxmlformats.org/drawingml/2006/main">
              <a:ext uri="{FF2B5EF4-FFF2-40B4-BE49-F238E27FC236}">
                <a16:creationId xmlns:a16="http://schemas.microsoft.com/office/drawing/2014/main" id="{80C633E3-BF67-4307-AD74-428799163D6E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traight Connector 11">
            <a:extLst xmlns:a="http://schemas.openxmlformats.org/drawingml/2006/main">
              <a:ext uri="{FF2B5EF4-FFF2-40B4-BE49-F238E27FC236}">
                <a16:creationId xmlns:a16="http://schemas.microsoft.com/office/drawing/2014/main" id="{EF345099-19B1-4DDF-AF86-ACB9ED3DE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8" name="Pictur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a35a6e66434ae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00702" y="6165381"/>
            <a:ext cx="2751356" cy="381940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64.xml><?xml version="1.0" encoding="utf-8"?>
<p:sldLayout xmlns:p="http://schemas.openxmlformats.org/presentationml/2006/main" preserve="1">
  <p:cSld name="Section Header">
    <p:bg>
      <p:bgPr>
        <a:blipFill xmlns:a="http://schemas.openxmlformats.org/drawingml/2006/main" rotWithShape="1">
          <a:blip xmlns:r="http://schemas.openxmlformats.org/officeDocument/2006/relationships" r:embed="R181e6301ce94432e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2938CD8D-0DCE-4FE7-B3A5-FA802321928E}"/>
              </a:ext>
            </a:extLst>
          </p:cNvPr>
          <p:cNvSpPr>
            <a:spLocks xmlns:a="http://schemas.openxmlformats.org/drawingml/2006/main" noGrp="1"/>
          </p:cNvSpPr>
          <p:nvPr>
            <p:ph type="ctrTitle" idx="0" hasCustomPrompt="1"/>
          </p:nvPr>
        </p:nvSpPr>
        <p:spPr>
          <a:xfrm xmlns:a="http://schemas.openxmlformats.org/drawingml/2006/main">
            <a:off x="1214159" y="1350364"/>
            <a:ext cx="8198916" cy="1156177"/>
          </a:xfrm>
        </p:spPr>
        <p:txBody>
          <a:bodyPr xmlns:a="http://schemas.openxmlformats.org/drawingml/2006/main" lIns="0" anchor="t">
            <a:normAutofit/>
          </a:bodyPr>
          <a:lstStyle xmlns:a="http://schemas.openxmlformats.org/drawingml/2006/main">
            <a:lvl1pPr algn="l">
              <a:buNone/>
              <a:defRPr sz="3200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ubtitle 2">
            <a:extLst xmlns:a="http://schemas.openxmlformats.org/drawingml/2006/main">
              <a:ext uri="{FF2B5EF4-FFF2-40B4-BE49-F238E27FC236}">
                <a16:creationId xmlns:a16="http://schemas.microsoft.com/office/drawing/2014/main" id="{A0D8D39A-30F0-42E3-9D4B-560C6F178C4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214159" y="1985892"/>
            <a:ext cx="8198915" cy="128887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 algn="l">
              <a:buNone/>
              <a:defRPr sz="2400" b="0" i="0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8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AFD24D0-8130-4032-B88B-D29CECAD509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17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40649b694b431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00702" y="6165381"/>
            <a:ext cx="2751356" cy="381940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65.xml><?xml version="1.0" encoding="utf-8"?>
<p:sldLayout xmlns:p="http://schemas.openxmlformats.org/presentationml/2006/main" preserve="1">
  <p:cSld name="Two Conten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7C41410D-E6B7-4998-8A41-5EAAB2B82C6F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8" y="1141921"/>
            <a:ext cx="4979369" cy="4525963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133" b="0" i="0"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latin typeface="Century Gothic"/>
                <a:ea typeface="Century Gothic"/>
                <a:cs typeface="Century Gothic"/>
              </a:defRPr>
            </a:lvl5pPr>
            <a:lvl6pPr>
              <a:buNone/>
              <a:defRPr sz="2400"/>
            </a:lvl6pPr>
            <a:lvl7pPr>
              <a:buNone/>
              <a:defRPr sz="2400"/>
            </a:lvl7pPr>
            <a:lvl8pPr>
              <a:buNone/>
              <a:defRPr sz="2400"/>
            </a:lvl8pPr>
            <a:lvl9pPr>
              <a:buNone/>
              <a:defRPr sz="24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11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CCBA196E-AF1D-4043-A2FC-4E288BBCE368}"/>
              </a:ext>
            </a:extLst>
          </p:cNvPr>
          <p:cNvSpPr>
            <a:spLocks xmlns:a="http://schemas.openxmlformats.org/drawingml/2006/main" noGrp="1"/>
          </p:cNvSpPr>
          <p:nvPr>
            <p:ph idx="13"/>
          </p:nvPr>
        </p:nvSpPr>
        <p:spPr>
          <a:xfrm xmlns:a="http://schemas.openxmlformats.org/drawingml/2006/main">
            <a:off x="5721996" y="1141921"/>
            <a:ext cx="4979369" cy="4525963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133" b="0" i="0"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latin typeface="Century Gothic"/>
                <a:ea typeface="Century Gothic"/>
                <a:cs typeface="Century Gothic"/>
              </a:defRPr>
            </a:lvl5pPr>
            <a:lvl6pPr>
              <a:buNone/>
              <a:defRPr sz="2400"/>
            </a:lvl6pPr>
            <a:lvl7pPr>
              <a:buNone/>
              <a:defRPr sz="2400"/>
            </a:lvl7pPr>
            <a:lvl8pPr>
              <a:buNone/>
              <a:defRPr sz="2400"/>
            </a:lvl8pPr>
            <a:lvl9pPr>
              <a:buNone/>
              <a:defRPr sz="24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8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5BFB254D-8F32-4262-B2EC-A547760029A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9" name="Title 1">
            <a:extLst xmlns:a="http://schemas.openxmlformats.org/drawingml/2006/main">
              <a:ext uri="{FF2B5EF4-FFF2-40B4-BE49-F238E27FC236}">
                <a16:creationId xmlns:a16="http://schemas.microsoft.com/office/drawing/2014/main" id="{0BBACE70-227B-49AA-843F-DCAF9BFF5158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3" name="Straight Connector 12">
            <a:extLst xmlns:a="http://schemas.openxmlformats.org/drawingml/2006/main">
              <a:ext uri="{FF2B5EF4-FFF2-40B4-BE49-F238E27FC236}">
                <a16:creationId xmlns:a16="http://schemas.microsoft.com/office/drawing/2014/main" id="{8DF559B0-861F-410A-89BC-7ADC5DBDF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20" name="Pictur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ff435b2212414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00702" y="6165381"/>
            <a:ext cx="2751356" cy="381940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66.xml><?xml version="1.0" encoding="utf-8"?>
<p:sldLayout xmlns:p="http://schemas.openxmlformats.org/presentationml/2006/main" preserve="1">
  <p:cSld name="Title Only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5F42FD89-71AA-4BF6-960D-624A6030963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7" name="Title 1">
            <a:extLst xmlns:a="http://schemas.openxmlformats.org/drawingml/2006/main">
              <a:ext uri="{FF2B5EF4-FFF2-40B4-BE49-F238E27FC236}">
                <a16:creationId xmlns:a16="http://schemas.microsoft.com/office/drawing/2014/main" id="{8B58BFAA-D841-4038-A4FF-116C81228442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0" name="Straight Connector 9">
            <a:extLst xmlns:a="http://schemas.openxmlformats.org/drawingml/2006/main">
              <a:ext uri="{FF2B5EF4-FFF2-40B4-BE49-F238E27FC236}">
                <a16:creationId xmlns:a16="http://schemas.microsoft.com/office/drawing/2014/main" id="{44DA505F-96B9-47AC-89E7-E6CF0AA2F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5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97a4a7aa114ac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00702" y="6165381"/>
            <a:ext cx="2751356" cy="381940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67.xml><?xml version="1.0" encoding="utf-8"?>
<p:sldLayout xmlns:p="http://schemas.openxmlformats.org/presentationml/2006/main" preserve="1">
  <p:cSld name="Title Only no logo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15A5323E-5960-40E1-BFFC-4B1B57B33A4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6" name="Title 1">
            <a:extLst xmlns:a="http://schemas.openxmlformats.org/drawingml/2006/main">
              <a:ext uri="{FF2B5EF4-FFF2-40B4-BE49-F238E27FC236}">
                <a16:creationId xmlns:a16="http://schemas.microsoft.com/office/drawing/2014/main" id="{F7FCE782-71B7-460D-8D5D-83AF7BD87123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0" name="Straight Connector 9">
            <a:extLst xmlns:a="http://schemas.openxmlformats.org/drawingml/2006/main">
              <a:ext uri="{FF2B5EF4-FFF2-40B4-BE49-F238E27FC236}">
                <a16:creationId xmlns:a16="http://schemas.microsoft.com/office/drawing/2014/main" id="{A815D00D-2E00-4EA4-BEBE-D4F6AD821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</p:spTree>
  </p:cSld>
</p:sldLayout>
</file>

<file path=ppt/slideLayouts/slideLayout68.xml><?xml version="1.0" encoding="utf-8"?>
<p:sldLayout xmlns:p="http://schemas.openxmlformats.org/presentationml/2006/main" preserve="1">
  <p:cSld name="Blank wth Globe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5865F17C-7CBD-419B-B5D1-D49AEF7217F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7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c6ec7bcf0f4ea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00702" y="6165381"/>
            <a:ext cx="2751356" cy="381940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69.xml><?xml version="1.0" encoding="utf-8"?>
<p:sldLayout xmlns:p="http://schemas.openxmlformats.org/presentationml/2006/main" type="picTx" preserve="1">
  <p:cSld name="Picture with Caption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5A647AA-C2FE-44CB-ADE0-A3762F9DD2C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389717" y="4800600"/>
            <a:ext cx="7315200" cy="566739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667" b="1"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BC644B9B-304C-419C-92A8-D36A7961EA81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2389717" y="612775"/>
            <a:ext cx="73152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4267">
                <a:latin typeface="Century Gothic"/>
                <a:ea typeface="Century Gothic"/>
                <a:cs typeface="Century Gothic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 xmlns:a="http://schemas.openxmlformats.org/drawingml/2006/main">
            <a:r>
              <a:t>Click icon to add picture</a:t>
            </a:r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D8B4E3B1-BB04-43E6-B4D7-060E9BD732D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2389717" y="5367338"/>
            <a:ext cx="7315200" cy="8048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867">
                <a:latin typeface="Century Gothic"/>
                <a:ea typeface="Century Gothic"/>
                <a:cs typeface="Century Gothic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7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80024EF-C3B4-4529-AE98-B2CDA7E0BC3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13" name="Picture 8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7545646d87194219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70.xml><?xml version="1.0" encoding="utf-8"?>
<p:sldLayout xmlns:p="http://schemas.openxmlformats.org/presentationml/2006/main" preserve="1">
  <p:cSld name="Blue Background">
    <p:bg>
      <p:bgPr>
        <a:blipFill xmlns:a="http://schemas.openxmlformats.org/drawingml/2006/main" rotWithShape="1">
          <a:blip xmlns:r="http://schemas.openxmlformats.org/officeDocument/2006/relationships" r:embed="R6415e68d485043fe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A9A863F-E043-4A54-8150-635D1477AEA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>
                <a:solidFill>
                  <a:srgbClr val="FFFFFF"/>
                </a:solidFill>
              </a:defRPr>
            </a:lvl1pPr>
          </a:lstStyle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</p:spTree>
  </p:cSld>
</p:sldLayout>
</file>

<file path=ppt/slideLayouts/slideLayout71.xml><?xml version="1.0" encoding="utf-8"?>
<p:sldLayout xmlns:p="http://schemas.openxmlformats.org/presentationml/2006/main" preserve="1">
  <p:cSld name="Vertical White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F59D8A53-0EC2-445B-A580-FEF471B6DFB9}"/>
              </a:ext>
            </a:extLst>
          </p:cNvPr>
          <p:cNvSpPr>
            <a:spLocks xmlns:a="http://schemas.openxmlformats.org/drawingml/2006/main" noGrp="1"/>
          </p:cNvSpPr>
          <p:nvPr>
            <p:ph idx="10"/>
          </p:nvPr>
        </p:nvSpPr>
        <p:spPr>
          <a:xfrm xmlns:a="http://schemas.openxmlformats.org/drawingml/2006/main" rot="5400000">
            <a:off x="3281612" y="-1463905"/>
            <a:ext cx="5290291" cy="9500015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12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9AF1B98D-49A4-4897-B73F-E93A20B1336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 rot="5400000">
            <a:off x="-1090636" y="1561099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4" name="Straight Connector 13">
            <a:extLst xmlns:a="http://schemas.openxmlformats.org/drawingml/2006/main">
              <a:ext uri="{FF2B5EF4-FFF2-40B4-BE49-F238E27FC236}">
                <a16:creationId xmlns:a16="http://schemas.microsoft.com/office/drawing/2014/main" id="{A7B6D2F4-1989-4E02-8951-FE969EBBF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11220195" y="666632"/>
            <a:ext cx="3" cy="6191368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19" name="Vertical Title 18">
            <a:extLst xmlns:a="http://schemas.openxmlformats.org/drawingml/2006/main">
              <a:ext uri="{FF2B5EF4-FFF2-40B4-BE49-F238E27FC236}">
                <a16:creationId xmlns:a16="http://schemas.microsoft.com/office/drawing/2014/main" id="{6406E8DF-A58D-458E-8336-911A11B95A1B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1067122" y="640956"/>
            <a:ext cx="851095" cy="5850467"/>
          </a:xfrm>
        </p:spPr>
        <p:txBody>
          <a:bodyPr xmlns:a="http://schemas.openxmlformats.org/drawingml/2006/main" vert="eaVert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pic>
        <p:nvPicPr>
          <p:cNvPr id="25" name="Picture 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326517126f8b42df"/>
          <a:srcRect xmlns:a="http://schemas.openxmlformats.org/drawingml/2006/main" l="0" t="0" r="0" b="19129"/>
          <a:stretch xmlns:a="http://schemas.openxmlformats.org/drawingml/2006/main"/>
        </p:blipFill>
        <p:spPr>
          <a:xfrm xmlns:a="http://schemas.openxmlformats.org/drawingml/2006/main" rot="5400000">
            <a:off x="-466825" y="5334751"/>
            <a:ext cx="1989221" cy="50800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72.xml><?xml version="1.0" encoding="utf-8"?>
<p:sldLayout xmlns:p="http://schemas.openxmlformats.org/presentationml/2006/main" preserve="1">
  <p:cSld name="Vertical Blue">
    <p:bg>
      <p:bgPr>
        <a:blipFill xmlns:a="http://schemas.openxmlformats.org/drawingml/2006/main" rotWithShape="1">
          <a:blip xmlns:r="http://schemas.openxmlformats.org/officeDocument/2006/relationships" r:embed="Rb0f71dfdc1c9412d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53B042B-08FE-458C-B678-21BCE3CE542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 rot="5400000">
            <a:off x="-1090636" y="1561099"/>
            <a:ext cx="2844800" cy="271877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>
                <a:solidFill>
                  <a:srgbClr val="FFFFFF"/>
                </a:solidFill>
              </a:defRPr>
            </a:lvl1pPr>
          </a:lstStyle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8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84D45099-5F66-4EC9-9269-A8333259C74E}"/>
              </a:ext>
            </a:extLst>
          </p:cNvPr>
          <p:cNvSpPr>
            <a:spLocks xmlns:a="http://schemas.openxmlformats.org/drawingml/2006/main" noGrp="1"/>
          </p:cNvSpPr>
          <p:nvPr>
            <p:ph idx="10"/>
          </p:nvPr>
        </p:nvSpPr>
        <p:spPr>
          <a:xfrm xmlns:a="http://schemas.openxmlformats.org/drawingml/2006/main" rot="5400000">
            <a:off x="3281612" y="-1463905"/>
            <a:ext cx="5290291" cy="9500015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chemeClr val="bg1"/>
              </a:buClr>
              <a:buNone/>
              <a:defRPr sz="2133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9" name="Straight Connector 8">
            <a:extLst xmlns:a="http://schemas.openxmlformats.org/drawingml/2006/main">
              <a:ext uri="{FF2B5EF4-FFF2-40B4-BE49-F238E27FC236}">
                <a16:creationId xmlns:a16="http://schemas.microsoft.com/office/drawing/2014/main" id="{B350D666-7D81-4D58-B723-8002105D5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11210636" y="666632"/>
            <a:ext cx="1" cy="6191368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chemeClr val="bg1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13" name="Vertical Title 18">
            <a:extLst xmlns:a="http://schemas.openxmlformats.org/drawingml/2006/main">
              <a:ext uri="{FF2B5EF4-FFF2-40B4-BE49-F238E27FC236}">
                <a16:creationId xmlns:a16="http://schemas.microsoft.com/office/drawing/2014/main" id="{44FE2A20-1A84-4DDD-B734-FAD8D75468B9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1067122" y="640956"/>
            <a:ext cx="851095" cy="5850467"/>
          </a:xfrm>
        </p:spPr>
        <p:txBody>
          <a:bodyPr xmlns:a="http://schemas.openxmlformats.org/drawingml/2006/main" vert="eaVert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pic>
        <p:nvPicPr>
          <p:cNvPr id="19" name="Picture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9c5619d077465f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 rot="5400000">
            <a:off x="-476723" y="5413376"/>
            <a:ext cx="1989219" cy="350755"/>
          </a:xfrm>
          <a:prstGeom xmlns:a="http://schemas.openxmlformats.org/drawingml/2006/main" prst="rect">
            <a:avLst/>
          </a:prstGeom>
        </p:spPr>
      </p:pic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5c7fca9e1824fb8" /><Relationship Type="http://schemas.openxmlformats.org/officeDocument/2006/relationships/slideLayout" Target="/ppt/slideLayouts/slideLayout1.xml" Id="R7885e8c2baa943ea" /><Relationship Type="http://schemas.openxmlformats.org/officeDocument/2006/relationships/slideLayout" Target="/ppt/slideLayouts/slideLayout2.xml" Id="Rf0eda3d871ed41ff" /><Relationship Type="http://schemas.openxmlformats.org/officeDocument/2006/relationships/slideLayout" Target="/ppt/slideLayouts/slideLayout3.xml" Id="Rb4f17a49746e4c9c" /><Relationship Type="http://schemas.openxmlformats.org/officeDocument/2006/relationships/slideLayout" Target="/ppt/slideLayouts/slideLayout4.xml" Id="Ra6999ca4a1b44376" /><Relationship Type="http://schemas.openxmlformats.org/officeDocument/2006/relationships/slideLayout" Target="/ppt/slideLayouts/slideLayout5.xml" Id="Rb862614b9cb741db" /><Relationship Type="http://schemas.openxmlformats.org/officeDocument/2006/relationships/slideLayout" Target="/ppt/slideLayouts/slideLayout6.xml" Id="Rae565c9f79294b1c" /><Relationship Type="http://schemas.openxmlformats.org/officeDocument/2006/relationships/slideLayout" Target="/ppt/slideLayouts/slideLayout7.xml" Id="Rb9e8525a89c54268" /><Relationship Type="http://schemas.openxmlformats.org/officeDocument/2006/relationships/slideLayout" Target="/ppt/slideLayouts/slideLayout8.xml" Id="R2eae046d4901412e" /><Relationship Type="http://schemas.openxmlformats.org/officeDocument/2006/relationships/slideLayout" Target="/ppt/slideLayouts/slideLayout9.xml" Id="Rf8d7877d8d16479e" /><Relationship Type="http://schemas.openxmlformats.org/officeDocument/2006/relationships/slideLayout" Target="/ppt/slideLayouts/slideLayout10.xml" Id="R57b8044edaaa444a" /><Relationship Type="http://schemas.openxmlformats.org/officeDocument/2006/relationships/slideLayout" Target="/ppt/slideLayouts/slideLayout11.xml" Id="R155d9ee6b0144ad9" /></Relationships>
</file>

<file path=ppt/slideMasters/_rels/slideMaster2.xml.rels>&#65279;<?xml version="1.0" encoding="utf-8"?><Relationships xmlns="http://schemas.openxmlformats.org/package/2006/relationships"><Relationship Type="http://schemas.openxmlformats.org/officeDocument/2006/relationships/theme" Target="/ppt/slideMasters/theme/theme3.xml" Id="R58826bd6db214317" /><Relationship Type="http://schemas.openxmlformats.org/officeDocument/2006/relationships/slideLayout" Target="/ppt/slideLayouts/slideLayout12.xml" Id="R3e6e7581cb744d67" /><Relationship Type="http://schemas.openxmlformats.org/officeDocument/2006/relationships/slideLayout" Target="/ppt/slideLayouts/slideLayout13.xml" Id="R7092b89c51354c8a" /><Relationship Type="http://schemas.openxmlformats.org/officeDocument/2006/relationships/slideLayout" Target="/ppt/slideLayouts/slideLayout14.xml" Id="R6445a7b1321e4b93" /><Relationship Type="http://schemas.openxmlformats.org/officeDocument/2006/relationships/slideLayout" Target="/ppt/slideLayouts/slideLayout15.xml" Id="Ra71bf72b58214ef8" /><Relationship Type="http://schemas.openxmlformats.org/officeDocument/2006/relationships/slideLayout" Target="/ppt/slideLayouts/slideLayout16.xml" Id="Ra0381d5d85304350" /><Relationship Type="http://schemas.openxmlformats.org/officeDocument/2006/relationships/slideLayout" Target="/ppt/slideLayouts/slideLayout17.xml" Id="R0c46220d1a0042ce" /><Relationship Type="http://schemas.openxmlformats.org/officeDocument/2006/relationships/slideLayout" Target="/ppt/slideLayouts/slideLayout18.xml" Id="Rf2b20a6d08e14ec8" /><Relationship Type="http://schemas.openxmlformats.org/officeDocument/2006/relationships/slideLayout" Target="/ppt/slideLayouts/slideLayout19.xml" Id="Recb77dff64844143" /><Relationship Type="http://schemas.openxmlformats.org/officeDocument/2006/relationships/slideLayout" Target="/ppt/slideLayouts/slideLayout20.xml" Id="R0da35cb7a15946a4" /><Relationship Type="http://schemas.openxmlformats.org/officeDocument/2006/relationships/slideLayout" Target="/ppt/slideLayouts/slideLayout21.xml" Id="R3f75da9fbd534eb9" /><Relationship Type="http://schemas.openxmlformats.org/officeDocument/2006/relationships/slideLayout" Target="/ppt/slideLayouts/slideLayout22.xml" Id="Rd011a0f110b240c8" /><Relationship Type="http://schemas.openxmlformats.org/officeDocument/2006/relationships/slideLayout" Target="/ppt/slideLayouts/slideLayout23.xml" Id="Rb1eb6bc6492a4229" /><Relationship Type="http://schemas.openxmlformats.org/officeDocument/2006/relationships/slideLayout" Target="/ppt/slideLayouts/slideLayout24.xml" Id="Rd4160e03255b4420" /><Relationship Type="http://schemas.openxmlformats.org/officeDocument/2006/relationships/slideLayout" Target="/ppt/slideLayouts/slideLayout25.xml" Id="R400ce6fc526a405e" /><Relationship Type="http://schemas.openxmlformats.org/officeDocument/2006/relationships/slideLayout" Target="/ppt/slideLayouts/slideLayout26.xml" Id="R46d9d4d5c7af4540" /></Relationships>
</file>

<file path=ppt/slideMasters/_rels/slideMaster3.xml.rels>&#65279;<?xml version="1.0" encoding="utf-8"?><Relationships xmlns="http://schemas.openxmlformats.org/package/2006/relationships"><Relationship Type="http://schemas.openxmlformats.org/officeDocument/2006/relationships/theme" Target="/ppt/slideMasters/theme/theme4.xml" Id="R06e95dbe7eea4104" /><Relationship Type="http://schemas.openxmlformats.org/officeDocument/2006/relationships/slideLayout" Target="/ppt/slideLayouts/slideLayout27.xml" Id="R0a64b7dbb5bb46c7" /><Relationship Type="http://schemas.openxmlformats.org/officeDocument/2006/relationships/slideLayout" Target="/ppt/slideLayouts/slideLayout28.xml" Id="R6ed698c956904deb" /><Relationship Type="http://schemas.openxmlformats.org/officeDocument/2006/relationships/slideLayout" Target="/ppt/slideLayouts/slideLayout29.xml" Id="Rb7cc193cfaa44074" /><Relationship Type="http://schemas.openxmlformats.org/officeDocument/2006/relationships/slideLayout" Target="/ppt/slideLayouts/slideLayout30.xml" Id="Rdc09a19c2abc4007" /><Relationship Type="http://schemas.openxmlformats.org/officeDocument/2006/relationships/slideLayout" Target="/ppt/slideLayouts/slideLayout31.xml" Id="R786a0689a6304253" /><Relationship Type="http://schemas.openxmlformats.org/officeDocument/2006/relationships/slideLayout" Target="/ppt/slideLayouts/slideLayout32.xml" Id="R2d00bfffc27e413b" /><Relationship Type="http://schemas.openxmlformats.org/officeDocument/2006/relationships/slideLayout" Target="/ppt/slideLayouts/slideLayout33.xml" Id="Re3592738edb54db5" /><Relationship Type="http://schemas.openxmlformats.org/officeDocument/2006/relationships/slideLayout" Target="/ppt/slideLayouts/slideLayout34.xml" Id="R78dddba4b0494a18" /><Relationship Type="http://schemas.openxmlformats.org/officeDocument/2006/relationships/slideLayout" Target="/ppt/slideLayouts/slideLayout35.xml" Id="R6eabb36007f248f5" /><Relationship Type="http://schemas.openxmlformats.org/officeDocument/2006/relationships/slideLayout" Target="/ppt/slideLayouts/slideLayout36.xml" Id="Rb7fb660e603f4dc8" /><Relationship Type="http://schemas.openxmlformats.org/officeDocument/2006/relationships/slideLayout" Target="/ppt/slideLayouts/slideLayout37.xml" Id="R0dcc112ed035488b" /><Relationship Type="http://schemas.openxmlformats.org/officeDocument/2006/relationships/slideLayout" Target="/ppt/slideLayouts/slideLayout38.xml" Id="Ra8bf63a830c04bd2" /><Relationship Type="http://schemas.openxmlformats.org/officeDocument/2006/relationships/slideLayout" Target="/ppt/slideLayouts/slideLayout39.xml" Id="R735c28197a3d465d" /><Relationship Type="http://schemas.openxmlformats.org/officeDocument/2006/relationships/slideLayout" Target="/ppt/slideLayouts/slideLayout40.xml" Id="Rdfa0fb3d536849d9" /><Relationship Type="http://schemas.openxmlformats.org/officeDocument/2006/relationships/slideLayout" Target="/ppt/slideLayouts/slideLayout41.xml" Id="R686dd5a5a7ed4a43" /><Relationship Type="http://schemas.openxmlformats.org/officeDocument/2006/relationships/slideLayout" Target="/ppt/slideLayouts/slideLayout42.xml" Id="Rb3dd0c09f7f84a05" /></Relationships>
</file>

<file path=ppt/slideMasters/_rels/slideMaster4.xml.rels>&#65279;<?xml version="1.0" encoding="utf-8"?><Relationships xmlns="http://schemas.openxmlformats.org/package/2006/relationships"><Relationship Type="http://schemas.openxmlformats.org/officeDocument/2006/relationships/theme" Target="/ppt/slideMasters/theme/theme5.xml" Id="R59cba6b820ef4a93" /><Relationship Type="http://schemas.openxmlformats.org/officeDocument/2006/relationships/slideLayout" Target="/ppt/slideLayouts/slideLayout43.xml" Id="R7c55611b0ab44cdd" /><Relationship Type="http://schemas.openxmlformats.org/officeDocument/2006/relationships/slideLayout" Target="/ppt/slideLayouts/slideLayout44.xml" Id="R8f8bfd8609da4d18" /><Relationship Type="http://schemas.openxmlformats.org/officeDocument/2006/relationships/slideLayout" Target="/ppt/slideLayouts/slideLayout45.xml" Id="R3d6c3e9ecba3490c" /><Relationship Type="http://schemas.openxmlformats.org/officeDocument/2006/relationships/slideLayout" Target="/ppt/slideLayouts/slideLayout46.xml" Id="R3da8fe9baa564596" /><Relationship Type="http://schemas.openxmlformats.org/officeDocument/2006/relationships/slideLayout" Target="/ppt/slideLayouts/slideLayout47.xml" Id="R111d1a0c6014498e" /><Relationship Type="http://schemas.openxmlformats.org/officeDocument/2006/relationships/slideLayout" Target="/ppt/slideLayouts/slideLayout48.xml" Id="R99f096cc48164e0f" /><Relationship Type="http://schemas.openxmlformats.org/officeDocument/2006/relationships/slideLayout" Target="/ppt/slideLayouts/slideLayout49.xml" Id="R633953cdfd234468" /><Relationship Type="http://schemas.openxmlformats.org/officeDocument/2006/relationships/slideLayout" Target="/ppt/slideLayouts/slideLayout50.xml" Id="Rb94b4154abe14060" /><Relationship Type="http://schemas.openxmlformats.org/officeDocument/2006/relationships/slideLayout" Target="/ppt/slideLayouts/slideLayout51.xml" Id="R7e54a9f832ce4f57" /><Relationship Type="http://schemas.openxmlformats.org/officeDocument/2006/relationships/slideLayout" Target="/ppt/slideLayouts/slideLayout52.xml" Id="Rf56a0714c1844077" /><Relationship Type="http://schemas.openxmlformats.org/officeDocument/2006/relationships/slideLayout" Target="/ppt/slideLayouts/slideLayout53.xml" Id="R50ad020997094a43" /><Relationship Type="http://schemas.openxmlformats.org/officeDocument/2006/relationships/slideLayout" Target="/ppt/slideLayouts/slideLayout54.xml" Id="R4e43a11043ef490e" /><Relationship Type="http://schemas.openxmlformats.org/officeDocument/2006/relationships/slideLayout" Target="/ppt/slideLayouts/slideLayout55.xml" Id="R82d86dae21e84eb0" /><Relationship Type="http://schemas.openxmlformats.org/officeDocument/2006/relationships/slideLayout" Target="/ppt/slideLayouts/slideLayout56.xml" Id="Rc04f9adb2e1144f2" /><Relationship Type="http://schemas.openxmlformats.org/officeDocument/2006/relationships/slideLayout" Target="/ppt/slideLayouts/slideLayout57.xml" Id="R75917bd39d764cea" /></Relationships>
</file>

<file path=ppt/slideMasters/_rels/slideMaster5.xml.rels>&#65279;<?xml version="1.0" encoding="utf-8"?><Relationships xmlns="http://schemas.openxmlformats.org/package/2006/relationships"><Relationship Type="http://schemas.openxmlformats.org/officeDocument/2006/relationships/theme" Target="/ppt/slideMasters/theme/theme6.xml" Id="R2773c5f864404d19" /><Relationship Type="http://schemas.openxmlformats.org/officeDocument/2006/relationships/slideLayout" Target="/ppt/slideLayouts/slideLayout58.xml" Id="R69e8881ef6474b57" /><Relationship Type="http://schemas.openxmlformats.org/officeDocument/2006/relationships/slideLayout" Target="/ppt/slideLayouts/slideLayout59.xml" Id="R9434194c579b414d" /><Relationship Type="http://schemas.openxmlformats.org/officeDocument/2006/relationships/slideLayout" Target="/ppt/slideLayouts/slideLayout60.xml" Id="R7b0e09cc8d8f4344" /><Relationship Type="http://schemas.openxmlformats.org/officeDocument/2006/relationships/slideLayout" Target="/ppt/slideLayouts/slideLayout61.xml" Id="R0562399038e7482d" /><Relationship Type="http://schemas.openxmlformats.org/officeDocument/2006/relationships/slideLayout" Target="/ppt/slideLayouts/slideLayout62.xml" Id="R586eb618cca644be" /><Relationship Type="http://schemas.openxmlformats.org/officeDocument/2006/relationships/slideLayout" Target="/ppt/slideLayouts/slideLayout63.xml" Id="Rb4e17384cccd4b6c" /><Relationship Type="http://schemas.openxmlformats.org/officeDocument/2006/relationships/slideLayout" Target="/ppt/slideLayouts/slideLayout64.xml" Id="R9457288697934ca1" /><Relationship Type="http://schemas.openxmlformats.org/officeDocument/2006/relationships/slideLayout" Target="/ppt/slideLayouts/slideLayout65.xml" Id="Rea0de514c675487e" /><Relationship Type="http://schemas.openxmlformats.org/officeDocument/2006/relationships/slideLayout" Target="/ppt/slideLayouts/slideLayout66.xml" Id="R49bc458d34bb4a8f" /><Relationship Type="http://schemas.openxmlformats.org/officeDocument/2006/relationships/slideLayout" Target="/ppt/slideLayouts/slideLayout67.xml" Id="R467baa24941747ae" /><Relationship Type="http://schemas.openxmlformats.org/officeDocument/2006/relationships/slideLayout" Target="/ppt/slideLayouts/slideLayout68.xml" Id="Rfe0910f0b4244960" /><Relationship Type="http://schemas.openxmlformats.org/officeDocument/2006/relationships/slideLayout" Target="/ppt/slideLayouts/slideLayout69.xml" Id="R319a53b7bd4e47fc" /><Relationship Type="http://schemas.openxmlformats.org/officeDocument/2006/relationships/slideLayout" Target="/ppt/slideLayouts/slideLayout70.xml" Id="R6025e42f19854b36" /><Relationship Type="http://schemas.openxmlformats.org/officeDocument/2006/relationships/slideLayout" Target="/ppt/slideLayouts/slideLayout71.xml" Id="R315860912c9b4a58" /><Relationship Type="http://schemas.openxmlformats.org/officeDocument/2006/relationships/slideLayout" Target="/ppt/slideLayouts/slideLayout72.xml" Id="R4c7f752d455947a4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EA0AD506-6F98-2941-2860-F4EE6A96A5D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10515600" cy="13255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756697C6-B999-F237-1683-199ED1EBB82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1825625"/>
            <a:ext cx="10515600" cy="435133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17EA2A0D-EDAA-5754-2725-51C59D57E200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838200" y="6356350"/>
            <a:ext cx="27432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 xmlns:a="http://schemas.openxmlformats.org/drawingml/2006/main">
            <a:fld id="{5AF56DE7-70F2-458F-80D9-515339366C0C}" type="datetimeFigureOut">
              <a:t>28/09/2026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A30658BC-C899-41E1-44EA-E5361EC6A76F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4038600" y="6356350"/>
            <a:ext cx="4114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3435E3CC-B67D-FEE8-89D9-51942016F169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8610600" y="6356350"/>
            <a:ext cx="27432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 xmlns:a="http://schemas.openxmlformats.org/drawingml/2006/main">
            <a:fld id="{B071B44C-F93E-4D41-B455-0ACE6B6C5C1C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885e8c2baa943ea"/>
    <p:sldLayoutId xmlns:r="http://schemas.openxmlformats.org/officeDocument/2006/relationships" id="2147483650" r:id="Rf0eda3d871ed41ff"/>
    <p:sldLayoutId xmlns:r="http://schemas.openxmlformats.org/officeDocument/2006/relationships" id="2147483651" r:id="Rb4f17a49746e4c9c"/>
    <p:sldLayoutId xmlns:r="http://schemas.openxmlformats.org/officeDocument/2006/relationships" id="2147483652" r:id="Ra6999ca4a1b44376"/>
    <p:sldLayoutId xmlns:r="http://schemas.openxmlformats.org/officeDocument/2006/relationships" id="2147483653" r:id="Rb862614b9cb741db"/>
    <p:sldLayoutId xmlns:r="http://schemas.openxmlformats.org/officeDocument/2006/relationships" id="2147483654" r:id="Rae565c9f79294b1c"/>
    <p:sldLayoutId xmlns:r="http://schemas.openxmlformats.org/officeDocument/2006/relationships" id="2147483655" r:id="Rb9e8525a89c54268"/>
    <p:sldLayoutId xmlns:r="http://schemas.openxmlformats.org/officeDocument/2006/relationships" id="2147483656" r:id="R2eae046d4901412e"/>
    <p:sldLayoutId xmlns:r="http://schemas.openxmlformats.org/officeDocument/2006/relationships" id="2147483657" r:id="Rf8d7877d8d16479e"/>
    <p:sldLayoutId xmlns:r="http://schemas.openxmlformats.org/officeDocument/2006/relationships" id="2147483658" r:id="R57b8044edaaa444a"/>
    <p:sldLayoutId xmlns:r="http://schemas.openxmlformats.org/officeDocument/2006/relationships" id="2147483659" r:id="R155d9ee6b0144ad9"/>
  </p:sldLayoutIdLst>
  <p:txStyles>
    <p:titleStyle>
      <a:lvl1pPr xmlns:a="http://schemas.openxmlformats.org/drawingml/2006/main"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F27095DE-240C-40F0-9025-44E103205A6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9600" y="274639"/>
            <a:ext cx="109728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09E4FDBB-AB8D-4905-AC00-E8E0A647CA5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9600" y="1600201"/>
            <a:ext cx="109728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243F153C-2A30-492D-814B-8DA260995153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8737600" y="6356351"/>
            <a:ext cx="2844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BF46508-FCCE-3E4A-8DBC-F8572B94EAEB}" type="datetime1">
              <a:t>28/09/2026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A60806E-A7DF-4EBA-8479-3714F49D6932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4165600" y="6356351"/>
            <a:ext cx="3860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843C5227-CA30-46F1-97F7-352DEE200705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1041688" y="6356351"/>
            <a:ext cx="2844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61" r:id="R3e6e7581cb744d67"/>
    <p:sldLayoutId xmlns:r="http://schemas.openxmlformats.org/officeDocument/2006/relationships" id="2147483662" r:id="R7092b89c51354c8a"/>
    <p:sldLayoutId xmlns:r="http://schemas.openxmlformats.org/officeDocument/2006/relationships" id="2147483663" r:id="R6445a7b1321e4b93"/>
    <p:sldLayoutId xmlns:r="http://schemas.openxmlformats.org/officeDocument/2006/relationships" id="2147483664" r:id="Ra71bf72b58214ef8"/>
    <p:sldLayoutId xmlns:r="http://schemas.openxmlformats.org/officeDocument/2006/relationships" id="2147483665" r:id="Ra0381d5d85304350"/>
    <p:sldLayoutId xmlns:r="http://schemas.openxmlformats.org/officeDocument/2006/relationships" id="2147483666" r:id="R0c46220d1a0042ce"/>
    <p:sldLayoutId xmlns:r="http://schemas.openxmlformats.org/officeDocument/2006/relationships" id="2147483667" r:id="Rf2b20a6d08e14ec8"/>
    <p:sldLayoutId xmlns:r="http://schemas.openxmlformats.org/officeDocument/2006/relationships" id="2147483668" r:id="Recb77dff64844143"/>
    <p:sldLayoutId xmlns:r="http://schemas.openxmlformats.org/officeDocument/2006/relationships" id="2147483669" r:id="R0da35cb7a15946a4"/>
    <p:sldLayoutId xmlns:r="http://schemas.openxmlformats.org/officeDocument/2006/relationships" id="2147483670" r:id="R3f75da9fbd534eb9"/>
    <p:sldLayoutId xmlns:r="http://schemas.openxmlformats.org/officeDocument/2006/relationships" id="2147483671" r:id="Rd011a0f110b240c8"/>
    <p:sldLayoutId xmlns:r="http://schemas.openxmlformats.org/officeDocument/2006/relationships" id="2147483672" r:id="Rb1eb6bc6492a4229"/>
    <p:sldLayoutId xmlns:r="http://schemas.openxmlformats.org/officeDocument/2006/relationships" id="2147483673" r:id="Rd4160e03255b4420"/>
    <p:sldLayoutId xmlns:r="http://schemas.openxmlformats.org/officeDocument/2006/relationships" id="2147483674" r:id="R400ce6fc526a405e"/>
    <p:sldLayoutId xmlns:r="http://schemas.openxmlformats.org/officeDocument/2006/relationships" id="2147483675" r:id="R46d9d4d5c7af4540"/>
  </p:sldLayoutIdLst>
  <p:hf hdr="0" ftr="0" dt="0"/>
  <p:txStyles>
    <p:titleStyle>
      <a:lvl1pPr xmlns:a="http://schemas.openxmlformats.org/drawingml/2006/main" algn="ctr" defTabSz="609585">
        <a:spcBef>
          <a:spcPct val="0"/>
        </a:spcBef>
        <a:buNone/>
        <a:defRPr sz="5333" kern="1200">
          <a:solidFill>
            <a:schemeClr val="tx1"/>
          </a:solidFill>
          <a:latin typeface="Century Gothic"/>
          <a:ea typeface="Century Gothic"/>
          <a:cs typeface="Century Gothic"/>
        </a:defRPr>
      </a:lvl1pPr>
    </p:titleStyle>
    <p:bodyStyle>
      <a:lvl1pPr xmlns:a="http://schemas.openxmlformats.org/drawingml/2006/main" marL="457189" indent="-457189" algn="l" defTabSz="609585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entury Gothic"/>
          <a:ea typeface="Century Gothic"/>
          <a:cs typeface="Century Gothic"/>
        </a:defRPr>
      </a:lvl1pPr>
      <a:lvl2pPr xmlns:a="http://schemas.openxmlformats.org/drawingml/2006/main" marL="990575" indent="-380990" algn="l" defTabSz="609585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Century Gothic"/>
          <a:ea typeface="Century Gothic"/>
          <a:cs typeface="Century Gothic"/>
        </a:defRPr>
      </a:lvl2pPr>
      <a:lvl3pPr xmlns:a="http://schemas.openxmlformats.org/drawingml/2006/main" marL="1523962" indent="-304792" algn="l" defTabSz="609585">
        <a:spcBef>
          <a:spcPct val="20000"/>
        </a:spcBef>
        <a:buFont typeface="Arial"/>
        <a:buChar char="•"/>
        <a:defRPr sz="2133" kern="1200">
          <a:solidFill>
            <a:schemeClr val="tx1"/>
          </a:solidFill>
          <a:latin typeface="Century Gothic"/>
          <a:ea typeface="Century Gothic"/>
          <a:cs typeface="Century Gothic"/>
        </a:defRPr>
      </a:lvl3pPr>
      <a:lvl4pPr xmlns:a="http://schemas.openxmlformats.org/drawingml/2006/main" marL="2133547" indent="-304792" algn="l" defTabSz="609585">
        <a:spcBef>
          <a:spcPct val="20000"/>
        </a:spcBef>
        <a:buFont typeface="Arial"/>
        <a:buChar char="–"/>
        <a:defRPr sz="2133" kern="1200">
          <a:solidFill>
            <a:schemeClr val="tx1"/>
          </a:solidFill>
          <a:latin typeface="Century Gothic"/>
          <a:ea typeface="Century Gothic"/>
          <a:cs typeface="Century Gothic"/>
        </a:defRPr>
      </a:lvl4pPr>
      <a:lvl5pPr xmlns:a="http://schemas.openxmlformats.org/drawingml/2006/main" marL="2743131" indent="-304792" algn="l" defTabSz="609585">
        <a:spcBef>
          <a:spcPct val="20000"/>
        </a:spcBef>
        <a:buFont typeface="Arial"/>
        <a:buChar char="»"/>
        <a:defRPr sz="2133" kern="1200">
          <a:solidFill>
            <a:schemeClr val="tx1"/>
          </a:solidFill>
          <a:latin typeface="Century Gothic"/>
          <a:ea typeface="Century Gothic"/>
          <a:cs typeface="Century Gothic"/>
        </a:defRPr>
      </a:lvl5pPr>
      <a:lvl6pPr xmlns:a="http://schemas.openxmlformats.org/drawingml/2006/main" marL="3352716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3962301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4571886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5181470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09585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219170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828754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438339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3047924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3657509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4267093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4876678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3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B09D6C9F-53BD-4DB3-A0B8-3D5954B5F11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9600" y="274639"/>
            <a:ext cx="109728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F192F104-8C2A-48DB-9245-3FEC40EB9C9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9600" y="1600201"/>
            <a:ext cx="109728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FDAD8F05-20A8-468A-A123-F94EAD2D5C29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8737600" y="6356351"/>
            <a:ext cx="2844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BF46508-FCCE-3E4A-8DBC-F8572B94EAEB}" type="datetime1">
              <a:t>28/09/2026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C00C12A3-6799-4DE0-964B-12E8E8CDC964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4165600" y="6356351"/>
            <a:ext cx="3860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ABA2AEF-EF14-4C53-9B23-3F778A62A8EC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1041688" y="6356351"/>
            <a:ext cx="2844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77" r:id="R0a64b7dbb5bb46c7"/>
    <p:sldLayoutId xmlns:r="http://schemas.openxmlformats.org/officeDocument/2006/relationships" id="2147483678" r:id="R6ed698c956904deb"/>
    <p:sldLayoutId xmlns:r="http://schemas.openxmlformats.org/officeDocument/2006/relationships" id="2147483679" r:id="Rb7cc193cfaa44074"/>
    <p:sldLayoutId xmlns:r="http://schemas.openxmlformats.org/officeDocument/2006/relationships" id="2147483680" r:id="Rdc09a19c2abc4007"/>
    <p:sldLayoutId xmlns:r="http://schemas.openxmlformats.org/officeDocument/2006/relationships" id="2147483681" r:id="R786a0689a6304253"/>
    <p:sldLayoutId xmlns:r="http://schemas.openxmlformats.org/officeDocument/2006/relationships" id="2147483682" r:id="R2d00bfffc27e413b"/>
    <p:sldLayoutId xmlns:r="http://schemas.openxmlformats.org/officeDocument/2006/relationships" id="2147483683" r:id="Re3592738edb54db5"/>
    <p:sldLayoutId xmlns:r="http://schemas.openxmlformats.org/officeDocument/2006/relationships" id="2147483684" r:id="R78dddba4b0494a18"/>
    <p:sldLayoutId xmlns:r="http://schemas.openxmlformats.org/officeDocument/2006/relationships" id="2147483685" r:id="R6eabb36007f248f5"/>
    <p:sldLayoutId xmlns:r="http://schemas.openxmlformats.org/officeDocument/2006/relationships" id="2147483686" r:id="Rb7fb660e603f4dc8"/>
    <p:sldLayoutId xmlns:r="http://schemas.openxmlformats.org/officeDocument/2006/relationships" id="2147483687" r:id="R0dcc112ed035488b"/>
    <p:sldLayoutId xmlns:r="http://schemas.openxmlformats.org/officeDocument/2006/relationships" id="2147483688" r:id="Ra8bf63a830c04bd2"/>
    <p:sldLayoutId xmlns:r="http://schemas.openxmlformats.org/officeDocument/2006/relationships" id="2147483689" r:id="R735c28197a3d465d"/>
    <p:sldLayoutId xmlns:r="http://schemas.openxmlformats.org/officeDocument/2006/relationships" id="2147483690" r:id="Rdfa0fb3d536849d9"/>
    <p:sldLayoutId xmlns:r="http://schemas.openxmlformats.org/officeDocument/2006/relationships" id="2147483691" r:id="R686dd5a5a7ed4a43"/>
    <p:sldLayoutId xmlns:r="http://schemas.openxmlformats.org/officeDocument/2006/relationships" id="2147483692" r:id="Rb3dd0c09f7f84a05"/>
  </p:sldLayoutIdLst>
  <p:hf hdr="0" ftr="0" dt="0"/>
  <p:txStyles>
    <p:titleStyle>
      <a:lvl1pPr xmlns:a="http://schemas.openxmlformats.org/drawingml/2006/main" algn="ctr" defTabSz="609585">
        <a:spcBef>
          <a:spcPct val="0"/>
        </a:spcBef>
        <a:buNone/>
        <a:defRPr sz="5333" kern="1200">
          <a:solidFill>
            <a:schemeClr val="tx1"/>
          </a:solidFill>
          <a:latin typeface="Century Gothic"/>
          <a:ea typeface="Century Gothic"/>
          <a:cs typeface="Century Gothic"/>
        </a:defRPr>
      </a:lvl1pPr>
    </p:titleStyle>
    <p:bodyStyle>
      <a:lvl1pPr xmlns:a="http://schemas.openxmlformats.org/drawingml/2006/main" marL="457189" indent="-457189" algn="l" defTabSz="609585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entury Gothic"/>
          <a:ea typeface="Century Gothic"/>
          <a:cs typeface="Century Gothic"/>
        </a:defRPr>
      </a:lvl1pPr>
      <a:lvl2pPr xmlns:a="http://schemas.openxmlformats.org/drawingml/2006/main" marL="990575" indent="-380990" algn="l" defTabSz="609585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Century Gothic"/>
          <a:ea typeface="Century Gothic"/>
          <a:cs typeface="Century Gothic"/>
        </a:defRPr>
      </a:lvl2pPr>
      <a:lvl3pPr xmlns:a="http://schemas.openxmlformats.org/drawingml/2006/main" marL="1523962" indent="-304792" algn="l" defTabSz="609585">
        <a:spcBef>
          <a:spcPct val="20000"/>
        </a:spcBef>
        <a:buFont typeface="Arial"/>
        <a:buChar char="•"/>
        <a:defRPr sz="2133" kern="1200">
          <a:solidFill>
            <a:schemeClr val="tx1"/>
          </a:solidFill>
          <a:latin typeface="Century Gothic"/>
          <a:ea typeface="Century Gothic"/>
          <a:cs typeface="Century Gothic"/>
        </a:defRPr>
      </a:lvl3pPr>
      <a:lvl4pPr xmlns:a="http://schemas.openxmlformats.org/drawingml/2006/main" marL="2133547" indent="-304792" algn="l" defTabSz="609585">
        <a:spcBef>
          <a:spcPct val="20000"/>
        </a:spcBef>
        <a:buFont typeface="Arial"/>
        <a:buChar char="–"/>
        <a:defRPr sz="2133" kern="1200">
          <a:solidFill>
            <a:schemeClr val="tx1"/>
          </a:solidFill>
          <a:latin typeface="Century Gothic"/>
          <a:ea typeface="Century Gothic"/>
          <a:cs typeface="Century Gothic"/>
        </a:defRPr>
      </a:lvl4pPr>
      <a:lvl5pPr xmlns:a="http://schemas.openxmlformats.org/drawingml/2006/main" marL="2743131" indent="-304792" algn="l" defTabSz="609585">
        <a:spcBef>
          <a:spcPct val="20000"/>
        </a:spcBef>
        <a:buFont typeface="Arial"/>
        <a:buChar char="»"/>
        <a:defRPr sz="2133" kern="1200">
          <a:solidFill>
            <a:schemeClr val="tx1"/>
          </a:solidFill>
          <a:latin typeface="Century Gothic"/>
          <a:ea typeface="Century Gothic"/>
          <a:cs typeface="Century Gothic"/>
        </a:defRPr>
      </a:lvl5pPr>
      <a:lvl6pPr xmlns:a="http://schemas.openxmlformats.org/drawingml/2006/main" marL="3352716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3962301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4571886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5181470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09585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219170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828754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438339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3047924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3657509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4267093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4876678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4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837F95CB-59FD-475F-9B61-126958890D3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9600" y="274639"/>
            <a:ext cx="109728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C10130D2-9CC4-4AF1-8938-A8E6CFE2AB4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9600" y="1600201"/>
            <a:ext cx="109728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1937F79E-3308-4214-A072-8B296CC7AA3D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8737600" y="6356351"/>
            <a:ext cx="2844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BF46508-FCCE-3E4A-8DBC-F8572B94EAEB}" type="datetime1">
              <a:t>28/09/2026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908A911E-368E-46E7-BFA5-CDB6DDCFAA24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4165600" y="6356351"/>
            <a:ext cx="3860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D70BF50-7F53-4597-842D-23CF7E5CEEBE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1041688" y="6356351"/>
            <a:ext cx="2844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94" r:id="R7c55611b0ab44cdd"/>
    <p:sldLayoutId xmlns:r="http://schemas.openxmlformats.org/officeDocument/2006/relationships" id="2147483695" r:id="R8f8bfd8609da4d18"/>
    <p:sldLayoutId xmlns:r="http://schemas.openxmlformats.org/officeDocument/2006/relationships" id="2147483696" r:id="R3d6c3e9ecba3490c"/>
    <p:sldLayoutId xmlns:r="http://schemas.openxmlformats.org/officeDocument/2006/relationships" id="2147483697" r:id="R3da8fe9baa564596"/>
    <p:sldLayoutId xmlns:r="http://schemas.openxmlformats.org/officeDocument/2006/relationships" id="2147483698" r:id="R111d1a0c6014498e"/>
    <p:sldLayoutId xmlns:r="http://schemas.openxmlformats.org/officeDocument/2006/relationships" id="2147483699" r:id="R99f096cc48164e0f"/>
    <p:sldLayoutId xmlns:r="http://schemas.openxmlformats.org/officeDocument/2006/relationships" id="2147483700" r:id="R633953cdfd234468"/>
    <p:sldLayoutId xmlns:r="http://schemas.openxmlformats.org/officeDocument/2006/relationships" id="2147483701" r:id="Rb94b4154abe14060"/>
    <p:sldLayoutId xmlns:r="http://schemas.openxmlformats.org/officeDocument/2006/relationships" id="2147483702" r:id="R7e54a9f832ce4f57"/>
    <p:sldLayoutId xmlns:r="http://schemas.openxmlformats.org/officeDocument/2006/relationships" id="2147483703" r:id="Rf56a0714c1844077"/>
    <p:sldLayoutId xmlns:r="http://schemas.openxmlformats.org/officeDocument/2006/relationships" id="2147483704" r:id="R50ad020997094a43"/>
    <p:sldLayoutId xmlns:r="http://schemas.openxmlformats.org/officeDocument/2006/relationships" id="2147483705" r:id="R4e43a11043ef490e"/>
    <p:sldLayoutId xmlns:r="http://schemas.openxmlformats.org/officeDocument/2006/relationships" id="2147483706" r:id="R82d86dae21e84eb0"/>
    <p:sldLayoutId xmlns:r="http://schemas.openxmlformats.org/officeDocument/2006/relationships" id="2147483707" r:id="Rc04f9adb2e1144f2"/>
    <p:sldLayoutId xmlns:r="http://schemas.openxmlformats.org/officeDocument/2006/relationships" id="2147483708" r:id="R75917bd39d764cea"/>
  </p:sldLayoutIdLst>
  <p:hf hdr="0" ftr="0" dt="0"/>
  <p:txStyles>
    <p:titleStyle>
      <a:lvl1pPr xmlns:a="http://schemas.openxmlformats.org/drawingml/2006/main" algn="ctr" defTabSz="609585">
        <a:spcBef>
          <a:spcPct val="0"/>
        </a:spcBef>
        <a:buNone/>
        <a:defRPr sz="5333" kern="1200">
          <a:solidFill>
            <a:schemeClr val="tx1"/>
          </a:solidFill>
          <a:latin typeface="Century Gothic"/>
          <a:ea typeface="Century Gothic"/>
          <a:cs typeface="Century Gothic"/>
        </a:defRPr>
      </a:lvl1pPr>
    </p:titleStyle>
    <p:bodyStyle>
      <a:lvl1pPr xmlns:a="http://schemas.openxmlformats.org/drawingml/2006/main" marL="457189" indent="-457189" algn="l" defTabSz="609585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entury Gothic"/>
          <a:ea typeface="Century Gothic"/>
          <a:cs typeface="Century Gothic"/>
        </a:defRPr>
      </a:lvl1pPr>
      <a:lvl2pPr xmlns:a="http://schemas.openxmlformats.org/drawingml/2006/main" marL="990575" indent="-380990" algn="l" defTabSz="609585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Century Gothic"/>
          <a:ea typeface="Century Gothic"/>
          <a:cs typeface="Century Gothic"/>
        </a:defRPr>
      </a:lvl2pPr>
      <a:lvl3pPr xmlns:a="http://schemas.openxmlformats.org/drawingml/2006/main" marL="1523962" indent="-304792" algn="l" defTabSz="609585">
        <a:spcBef>
          <a:spcPct val="20000"/>
        </a:spcBef>
        <a:buFont typeface="Arial"/>
        <a:buChar char="•"/>
        <a:defRPr sz="2133" kern="1200">
          <a:solidFill>
            <a:schemeClr val="tx1"/>
          </a:solidFill>
          <a:latin typeface="Century Gothic"/>
          <a:ea typeface="Century Gothic"/>
          <a:cs typeface="Century Gothic"/>
        </a:defRPr>
      </a:lvl3pPr>
      <a:lvl4pPr xmlns:a="http://schemas.openxmlformats.org/drawingml/2006/main" marL="2133547" indent="-304792" algn="l" defTabSz="609585">
        <a:spcBef>
          <a:spcPct val="20000"/>
        </a:spcBef>
        <a:buFont typeface="Arial"/>
        <a:buChar char="–"/>
        <a:defRPr sz="2133" kern="1200">
          <a:solidFill>
            <a:schemeClr val="tx1"/>
          </a:solidFill>
          <a:latin typeface="Century Gothic"/>
          <a:ea typeface="Century Gothic"/>
          <a:cs typeface="Century Gothic"/>
        </a:defRPr>
      </a:lvl4pPr>
      <a:lvl5pPr xmlns:a="http://schemas.openxmlformats.org/drawingml/2006/main" marL="2743131" indent="-304792" algn="l" defTabSz="609585">
        <a:spcBef>
          <a:spcPct val="20000"/>
        </a:spcBef>
        <a:buFont typeface="Arial"/>
        <a:buChar char="»"/>
        <a:defRPr sz="2133" kern="1200">
          <a:solidFill>
            <a:schemeClr val="tx1"/>
          </a:solidFill>
          <a:latin typeface="Century Gothic"/>
          <a:ea typeface="Century Gothic"/>
          <a:cs typeface="Century Gothic"/>
        </a:defRPr>
      </a:lvl5pPr>
      <a:lvl6pPr xmlns:a="http://schemas.openxmlformats.org/drawingml/2006/main" marL="3352716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3962301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4571886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5181470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09585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219170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828754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438339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3047924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3657509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4267093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4876678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5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6861F70E-9D78-4B80-9904-F4DD5458A3A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9600" y="274639"/>
            <a:ext cx="109728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E4019C4F-185C-43C1-8A43-8A37C68F573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9600" y="1600201"/>
            <a:ext cx="109728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79285889-23E9-4ECF-91B1-D2FB2E3078E6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8737600" y="6356351"/>
            <a:ext cx="2844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BF46508-FCCE-3E4A-8DBC-F8572B94EAEB}" type="datetime1">
              <a:t>28/09/2026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2E88D4F7-659D-4297-A4E2-58A6DA134153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4165600" y="6356351"/>
            <a:ext cx="3860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9B1A2661-D6C1-45BF-AC36-5ABE19C9BE41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1041688" y="6356351"/>
            <a:ext cx="2844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710" r:id="R69e8881ef6474b57"/>
    <p:sldLayoutId xmlns:r="http://schemas.openxmlformats.org/officeDocument/2006/relationships" id="2147483711" r:id="R9434194c579b414d"/>
    <p:sldLayoutId xmlns:r="http://schemas.openxmlformats.org/officeDocument/2006/relationships" id="2147483712" r:id="R7b0e09cc8d8f4344"/>
    <p:sldLayoutId xmlns:r="http://schemas.openxmlformats.org/officeDocument/2006/relationships" id="2147483713" r:id="R0562399038e7482d"/>
    <p:sldLayoutId xmlns:r="http://schemas.openxmlformats.org/officeDocument/2006/relationships" id="2147483714" r:id="R586eb618cca644be"/>
    <p:sldLayoutId xmlns:r="http://schemas.openxmlformats.org/officeDocument/2006/relationships" id="2147483715" r:id="Rb4e17384cccd4b6c"/>
    <p:sldLayoutId xmlns:r="http://schemas.openxmlformats.org/officeDocument/2006/relationships" id="2147483716" r:id="R9457288697934ca1"/>
    <p:sldLayoutId xmlns:r="http://schemas.openxmlformats.org/officeDocument/2006/relationships" id="2147483717" r:id="Rea0de514c675487e"/>
    <p:sldLayoutId xmlns:r="http://schemas.openxmlformats.org/officeDocument/2006/relationships" id="2147483718" r:id="R49bc458d34bb4a8f"/>
    <p:sldLayoutId xmlns:r="http://schemas.openxmlformats.org/officeDocument/2006/relationships" id="2147483719" r:id="R467baa24941747ae"/>
    <p:sldLayoutId xmlns:r="http://schemas.openxmlformats.org/officeDocument/2006/relationships" id="2147483720" r:id="Rfe0910f0b4244960"/>
    <p:sldLayoutId xmlns:r="http://schemas.openxmlformats.org/officeDocument/2006/relationships" id="2147483721" r:id="R319a53b7bd4e47fc"/>
    <p:sldLayoutId xmlns:r="http://schemas.openxmlformats.org/officeDocument/2006/relationships" id="2147483722" r:id="R6025e42f19854b36"/>
    <p:sldLayoutId xmlns:r="http://schemas.openxmlformats.org/officeDocument/2006/relationships" id="2147483723" r:id="R315860912c9b4a58"/>
    <p:sldLayoutId xmlns:r="http://schemas.openxmlformats.org/officeDocument/2006/relationships" id="2147483724" r:id="R4c7f752d455947a4"/>
  </p:sldLayoutIdLst>
  <p:hf hdr="0" ftr="0" dt="0"/>
  <p:txStyles>
    <p:titleStyle>
      <a:lvl1pPr xmlns:a="http://schemas.openxmlformats.org/drawingml/2006/main" algn="ctr" defTabSz="609585">
        <a:spcBef>
          <a:spcPct val="0"/>
        </a:spcBef>
        <a:buNone/>
        <a:defRPr sz="5333" kern="1200">
          <a:solidFill>
            <a:schemeClr val="tx1"/>
          </a:solidFill>
          <a:latin typeface="Century Gothic"/>
          <a:ea typeface="Century Gothic"/>
          <a:cs typeface="Century Gothic"/>
        </a:defRPr>
      </a:lvl1pPr>
    </p:titleStyle>
    <p:bodyStyle>
      <a:lvl1pPr xmlns:a="http://schemas.openxmlformats.org/drawingml/2006/main" marL="457189" indent="-457189" algn="l" defTabSz="609585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entury Gothic"/>
          <a:ea typeface="Century Gothic"/>
          <a:cs typeface="Century Gothic"/>
        </a:defRPr>
      </a:lvl1pPr>
      <a:lvl2pPr xmlns:a="http://schemas.openxmlformats.org/drawingml/2006/main" marL="990575" indent="-380990" algn="l" defTabSz="609585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Century Gothic"/>
          <a:ea typeface="Century Gothic"/>
          <a:cs typeface="Century Gothic"/>
        </a:defRPr>
      </a:lvl2pPr>
      <a:lvl3pPr xmlns:a="http://schemas.openxmlformats.org/drawingml/2006/main" marL="1523962" indent="-304792" algn="l" defTabSz="609585">
        <a:spcBef>
          <a:spcPct val="20000"/>
        </a:spcBef>
        <a:buFont typeface="Arial"/>
        <a:buChar char="•"/>
        <a:defRPr sz="2133" kern="1200">
          <a:solidFill>
            <a:schemeClr val="tx1"/>
          </a:solidFill>
          <a:latin typeface="Century Gothic"/>
          <a:ea typeface="Century Gothic"/>
          <a:cs typeface="Century Gothic"/>
        </a:defRPr>
      </a:lvl3pPr>
      <a:lvl4pPr xmlns:a="http://schemas.openxmlformats.org/drawingml/2006/main" marL="2133547" indent="-304792" algn="l" defTabSz="609585">
        <a:spcBef>
          <a:spcPct val="20000"/>
        </a:spcBef>
        <a:buFont typeface="Arial"/>
        <a:buChar char="–"/>
        <a:defRPr sz="2133" kern="1200">
          <a:solidFill>
            <a:schemeClr val="tx1"/>
          </a:solidFill>
          <a:latin typeface="Century Gothic"/>
          <a:ea typeface="Century Gothic"/>
          <a:cs typeface="Century Gothic"/>
        </a:defRPr>
      </a:lvl4pPr>
      <a:lvl5pPr xmlns:a="http://schemas.openxmlformats.org/drawingml/2006/main" marL="2743131" indent="-304792" algn="l" defTabSz="609585">
        <a:spcBef>
          <a:spcPct val="20000"/>
        </a:spcBef>
        <a:buFont typeface="Arial"/>
        <a:buChar char="»"/>
        <a:defRPr sz="2133" kern="1200">
          <a:solidFill>
            <a:schemeClr val="tx1"/>
          </a:solidFill>
          <a:latin typeface="Century Gothic"/>
          <a:ea typeface="Century Gothic"/>
          <a:cs typeface="Century Gothic"/>
        </a:defRPr>
      </a:lvl5pPr>
      <a:lvl6pPr xmlns:a="http://schemas.openxmlformats.org/drawingml/2006/main" marL="3352716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3962301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4571886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5181470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09585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219170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828754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438339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3047924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3657509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4267093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4876678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Masters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Masters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eacon Hospital Fonts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Masters/theme/theme6.xml><?xml version="1.0" encoding="utf-8"?>
<a:theme xmlns:a="http://schemas.openxmlformats.org/drawingml/2006/main" name="BH 202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58.xml" Id="Rfef7507067204f65" /><Relationship Type="http://schemas.openxmlformats.org/officeDocument/2006/relationships/image" Target="/ppt/media/image7.png" Id="R169cc5a69f424c5f" /><Relationship Type="http://schemas.openxmlformats.org/officeDocument/2006/relationships/notesSlide" Target="/ppt/notesSlides/notesSlide1.xml" Id="Rfda1124e94f44c7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0.xml" Id="Ra3828690c53a4f16" /><Relationship Type="http://schemas.openxmlformats.org/officeDocument/2006/relationships/notesSlide" Target="/ppt/notesSlides/notesSlide2.xml" Id="R97a3ee5bacc6472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0.xml" Id="R46a465a313554389" /><Relationship Type="http://schemas.openxmlformats.org/officeDocument/2006/relationships/notesSlide" Target="/ppt/notesSlides/notesSlide3.xml" Id="R520f0694028344b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59.xml" Id="R7fd00f5b05034dea" /><Relationship Type="http://schemas.openxmlformats.org/officeDocument/2006/relationships/image" Target="/ppt/media/image8.png" Id="R3a0bf7c75fe84d65" /><Relationship Type="http://schemas.openxmlformats.org/officeDocument/2006/relationships/notesSlide" Target="/ppt/notesSlides/notesSlide4.xml" Id="R2cec12ed42ae4af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59.xml" Id="R7154519dc256408b" /><Relationship Type="http://schemas.openxmlformats.org/officeDocument/2006/relationships/image" Target="/ppt/media/image2.jpeg" Id="R55db37968c0e4e8b" /><Relationship Type="http://schemas.openxmlformats.org/officeDocument/2006/relationships/image" Target="/ppt/media/image9.png" Id="R4edd7b2f97db435a" /><Relationship Type="http://schemas.openxmlformats.org/officeDocument/2006/relationships/notesSlide" Target="/ppt/notesSlides/notesSlide5.xml" Id="R25d3a6deb0984dd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0.xml" Id="Ra2ef38e25ca24ff8" /><Relationship Type="http://schemas.openxmlformats.org/officeDocument/2006/relationships/notesSlide" Target="/ppt/notesSlides/notesSlide6.xml" Id="Rfe64563c5f6840b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8.xml" Id="Rd1cf04974d70477a" /><Relationship Type="http://schemas.openxmlformats.org/officeDocument/2006/relationships/image" Target="/ppt/media/image10.png" Id="R315e19434bcb4aaf" /><Relationship Type="http://schemas.openxmlformats.org/officeDocument/2006/relationships/image" Target="/ppt/media/image11.png" Id="R922af69e25144ab8" /><Relationship Type="http://schemas.openxmlformats.org/officeDocument/2006/relationships/notesSlide" Target="/ppt/notesSlides/notesSlide7.xml" Id="R9cf3363e37ac4dc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59.xml" Id="R3eca75c3aa454bfe" /><Relationship Type="http://schemas.openxmlformats.org/officeDocument/2006/relationships/image" Target="/ppt/media/image12.png" Id="R84db093356d747f4" /><Relationship Type="http://schemas.openxmlformats.org/officeDocument/2006/relationships/image" Target="/ppt/media/image13.png" Id="R0417bc1fa9794ef7" /><Relationship Type="http://schemas.openxmlformats.org/officeDocument/2006/relationships/image" Target="/ppt/media/image14.png" Id="R41cebee5b9b644f6" /><Relationship Type="http://schemas.openxmlformats.org/officeDocument/2006/relationships/notesSlide" Target="/ppt/notesSlides/notesSlide8.xml" Id="R1f47bde7ca7a443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59.xml" Id="R80cc8b868fdb4df0" /><Relationship Type="http://schemas.openxmlformats.org/officeDocument/2006/relationships/notesSlide" Target="/ppt/notesSlides/notesSlide9.xml" Id="R791d405401794a7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59.xml" Id="Rd0a3fa0929f54209" /><Relationship Type="http://schemas.openxmlformats.org/officeDocument/2006/relationships/notesSlide" Target="/ppt/notesSlides/notesSlide10.xml" Id="Ree7c181f6a59468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59.xml" Id="Re70766ee51b14f4a" /><Relationship Type="http://schemas.openxmlformats.org/officeDocument/2006/relationships/image" Target="/ppt/media/image12.png" Id="R12f253b1d1cb4008" /><Relationship Type="http://schemas.openxmlformats.org/officeDocument/2006/relationships/image" Target="/ppt/media/image14.png" Id="R2a4df2b8522e468d" /><Relationship Type="http://schemas.openxmlformats.org/officeDocument/2006/relationships/image" Target="/ppt/media/image13.png" Id="R82830a9d212f4483" /><Relationship Type="http://schemas.openxmlformats.org/officeDocument/2006/relationships/notesSlide" Target="/ppt/notesSlides/notesSlide11.xml" Id="Re83c102e6c514a4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59.xml" Id="R0915313dd4da4b9c" /><Relationship Type="http://schemas.openxmlformats.org/officeDocument/2006/relationships/notesSlide" Target="/ppt/notesSlides/notesSlide12.xml" Id="Rd29ee8abec1347e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8.xml" Id="Rfc1fa47d5f9e4a86" /><Relationship Type="http://schemas.openxmlformats.org/officeDocument/2006/relationships/image" Target="/ppt/media/image3.jpeg" Id="R567a38c5440b46ae" /><Relationship Type="http://schemas.openxmlformats.org/officeDocument/2006/relationships/image" Target="/ppt/media/image15.png" Id="R5894bfe446d74164" /><Relationship Type="http://schemas.openxmlformats.org/officeDocument/2006/relationships/notesSlide" Target="/ppt/notesSlides/notesSlide13.xml" Id="R9395e459284c401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8.xml" Id="Rfe4e8ad973a64e67" /><Relationship Type="http://schemas.openxmlformats.org/officeDocument/2006/relationships/image" Target="/ppt/media/image12.png" Id="Re2dfb263502f49a8" /><Relationship Type="http://schemas.openxmlformats.org/officeDocument/2006/relationships/image" Target="/ppt/media/image13.png" Id="Rcadcb2200ea74089" /><Relationship Type="http://schemas.openxmlformats.org/officeDocument/2006/relationships/notesSlide" Target="/ppt/notesSlides/notesSlide14.xml" Id="R3170fb8ceab5496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58.xml" Id="Rf16cb1216c604c57" /><Relationship Type="http://schemas.openxmlformats.org/officeDocument/2006/relationships/notesSlide" Target="/ppt/notesSlides/notesSlide15.xml" Id="R09745eecb5c7467c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Picture 1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9cc5a69f424c5f"/>
          <a:srcRect xmlns:a="http://schemas.openxmlformats.org/drawingml/2006/main" l="6928" t="0" r="854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" y="-1"/>
            <a:ext cx="12192001" cy="5606236"/>
          </a:xfrm>
          <a:prstGeom xmlns:a="http://schemas.openxmlformats.org/drawingml/2006/main" prst="rect">
            <a:avLst/>
          </a:prstGeom>
        </p:spPr>
      </p:pic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1E45FCC-0FCD-3378-E3F1-FA0919EB2C4B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982133" y="1609316"/>
            <a:ext cx="9144000" cy="2387600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r>
              <a:rPr sz="4267" b="1"/>
              <a:t>TIAs</a:t>
            </a:r>
            <a:r>
              <a:rPr sz="4267"/>
              <a:t> </a:t>
            </a:r>
            <a:endParaRPr sz="4267"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FE70528E-FFF6-EBD6-5679-208147E22BC4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982133" y="2630788"/>
            <a:ext cx="9144000" cy="1655763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r>
              <a:rPr sz="1867"/>
              <a:t>Dr. Dan Ryan   PhD FRCPI</a:t>
            </a:r>
          </a:p>
          <a:p xmlns:a="http://schemas.openxmlformats.org/drawingml/2006/main">
            <a:r>
              <a:rPr sz="1867"/>
              <a:t>Consultant Stroke Physician, Geriatrician</a:t>
            </a:r>
          </a:p>
          <a:p xmlns:a="http://schemas.openxmlformats.org/drawingml/2006/main">
            <a:r>
              <a:rPr sz="1867"/>
              <a:t>Department Lead Geriatric and Stroke Medicine - Tallaght University Hospital</a:t>
            </a:r>
          </a:p>
          <a:p xmlns:a="http://schemas.openxmlformats.org/drawingml/2006/main">
            <a:r>
              <a:rPr sz="1867"/>
              <a:t>Beacon Brain Institute – Beacon Hospital</a:t>
            </a:r>
            <a:endParaRPr sz="1867"/>
          </a:p>
          <a:p xmlns:a="http://schemas.openxmlformats.org/drawingml/2006/main">
            <a:endParaRPr sz="1867"/>
          </a:p>
        </p:txBody>
      </p:sp>
    </p:spTree>
    <p:extLst>
      <p:ext uri="{BB962C8B-B14F-4D97-AF65-F5344CB8AC3E}">
        <p14:creationId xmlns:p14="http://schemas.microsoft.com/office/powerpoint/2010/main" val="651898610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Number Placeholder 1">
            <a:extLst xmlns:a="http://schemas.openxmlformats.org/drawingml/2006/main">
              <a:ext uri="{FF2B5EF4-FFF2-40B4-BE49-F238E27FC236}">
                <a16:creationId xmlns:a16="http://schemas.microsoft.com/office/drawing/2014/main" id="{002B3293-89FB-BE3A-F0BD-20A2EAF8667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585">
              <a:buNone/>
            </a:pPr>
            <a:fld id="{8261ACF1-7EB5-A94B-A38A-B3243CD45D89}" type="slidenum">
              <a:rPr>
                <a:latin typeface="Calibri"/>
                <a:ea typeface="Calibri"/>
                <a:cs typeface="Calibri"/>
              </a:rPr>
              <a:t>4</a:t>
            </a:fld>
            <a:endParaRPr>
              <a:latin typeface="Calibri"/>
              <a:ea typeface="Calibri"/>
              <a:cs typeface="Calibri"/>
            </a:endParaRPr>
          </a:p>
        </p:txBody>
      </p:sp>
      <p:sp>
        <p:nvSpPr>
          <p:cNvPr id="3" name="Title 3">
            <a:extLst xmlns:a="http://schemas.openxmlformats.org/drawingml/2006/main">
              <a:ext uri="{FF2B5EF4-FFF2-40B4-BE49-F238E27FC236}">
                <a16:creationId xmlns:a16="http://schemas.microsoft.com/office/drawing/2014/main" id="{9DD259E7-94A8-DE1C-B14B-57950F507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887231"/>
            <a:ext cx="9144000" cy="2387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>
            <a:lvl1pPr algn="ctr" defTabSz="457200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 defTabSz="609585">
              <a:buNone/>
            </a:pPr>
            <a:r>
              <a:rPr sz="5333">
                <a:solidFill>
                  <a:prstClr val="white"/>
                </a:solidFill>
              </a:rPr>
              <a:t>Acute transient focal neurology in your practice</a:t>
            </a:r>
            <a:endParaRPr sz="5333">
              <a:solidFill>
                <a:prstClr val="white"/>
              </a:solidFill>
            </a:endParaRPr>
          </a:p>
        </p:txBody>
      </p:sp>
      <p:sp>
        <p:nvSpPr>
          <p:cNvPr id="4" name="Subtitle 4">
            <a:extLst xmlns:a="http://schemas.openxmlformats.org/drawingml/2006/main">
              <a:ext uri="{FF2B5EF4-FFF2-40B4-BE49-F238E27FC236}">
                <a16:creationId xmlns:a16="http://schemas.microsoft.com/office/drawing/2014/main" id="{91074E8D-56DC-28E1-D48D-36F225B9C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9642" y="3133115"/>
            <a:ext cx="4613681" cy="2511379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>
            <a:normAutofit/>
          </a:bodyPr>
          <a:lstStyle xmlns:a="http://schemas.openxmlformats.org/drawingml/2006/main">
            <a:lvl1pPr marL="342900" indent="-342900" algn="l" defTabSz="457200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742950" indent="-285750" algn="l" defTabSz="457200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143000" indent="-228600" algn="l" defTabSz="457200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3pPr>
            <a:lvl4pPr marL="1600200" indent="-228600" algn="l" defTabSz="457200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4pPr>
            <a:lvl5pPr marL="2057400" indent="-228600" algn="l" defTabSz="457200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5pPr>
            <a:lvl6pPr marL="2514600" indent="-228600" algn="l" defTabSz="45720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45720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45720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45720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>
            <a:pPr marL="457189" indent="-457189" defTabSz="609585">
              <a:buNone/>
            </a:pPr>
            <a:r>
              <a:rPr sz="2400">
                <a:solidFill>
                  <a:prstClr val="white"/>
                </a:solidFill>
              </a:rPr>
              <a:t>Diagnosis</a:t>
            </a:r>
          </a:p>
          <a:p xmlns:a="http://schemas.openxmlformats.org/drawingml/2006/main">
            <a:pPr marL="457189" indent="-457189" defTabSz="609585">
              <a:buNone/>
            </a:pPr>
            <a:endParaRPr sz="2400">
              <a:solidFill>
                <a:prstClr val="white"/>
              </a:solidFill>
            </a:endParaRPr>
          </a:p>
          <a:p xmlns:a="http://schemas.openxmlformats.org/drawingml/2006/main">
            <a:pPr marL="457189" indent="-457189" defTabSz="609585">
              <a:buNone/>
            </a:pPr>
            <a:r>
              <a:rPr sz="2400">
                <a:solidFill>
                  <a:prstClr val="white"/>
                </a:solidFill>
              </a:rPr>
              <a:t>Risk categorization</a:t>
            </a:r>
          </a:p>
          <a:p xmlns:a="http://schemas.openxmlformats.org/drawingml/2006/main">
            <a:pPr marL="457189" indent="-457189" defTabSz="609585">
              <a:buNone/>
            </a:pPr>
            <a:endParaRPr sz="2400">
              <a:solidFill>
                <a:prstClr val="white"/>
              </a:solidFill>
            </a:endParaRPr>
          </a:p>
          <a:p xmlns:a="http://schemas.openxmlformats.org/drawingml/2006/main">
            <a:pPr marL="457189" indent="-457189" defTabSz="609585">
              <a:buNone/>
            </a:pPr>
            <a:r>
              <a:rPr sz="2400">
                <a:solidFill>
                  <a:prstClr val="white"/>
                </a:solidFill>
              </a:rPr>
              <a:t>Early management</a:t>
            </a:r>
            <a:endParaRPr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136924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Number Placeholder 1">
            <a:extLst xmlns:a="http://schemas.openxmlformats.org/drawingml/2006/main">
              <a:ext uri="{FF2B5EF4-FFF2-40B4-BE49-F238E27FC236}">
                <a16:creationId xmlns:a16="http://schemas.microsoft.com/office/drawing/2014/main" id="{F384E2F2-8456-80C3-9D52-F5E863030C0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585">
              <a:buNone/>
            </a:pPr>
            <a:fld id="{8261ACF1-7EB5-A94B-A38A-B3243CD45D89}" type="slidenum">
              <a:rPr>
                <a:latin typeface="Calibri"/>
                <a:ea typeface="Calibri"/>
                <a:cs typeface="Calibri"/>
              </a:rPr>
              <a:t>5</a:t>
            </a:fld>
            <a:endParaRPr>
              <a:latin typeface="Calibri"/>
              <a:ea typeface="Calibri"/>
              <a:cs typeface="Calibri"/>
            </a:endParaRPr>
          </a:p>
        </p:txBody>
      </p:sp>
      <p:sp>
        <p:nvSpPr>
          <p:cNvPr id="4" name="Title 3">
            <a:extLst xmlns:a="http://schemas.openxmlformats.org/drawingml/2006/main">
              <a:ext uri="{FF2B5EF4-FFF2-40B4-BE49-F238E27FC236}">
                <a16:creationId xmlns:a16="http://schemas.microsoft.com/office/drawing/2014/main" id="{8DC78904-DB51-D790-D8F8-EAF1F0289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0636" y="2829169"/>
            <a:ext cx="9144000" cy="2387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>
            <a:lvl1pPr algn="ctr" defTabSz="457200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 defTabSz="609585">
              <a:buNone/>
            </a:pPr>
            <a:r>
              <a:rPr sz="5333" b="1">
                <a:solidFill>
                  <a:prstClr val="white"/>
                </a:solidFill>
              </a:rPr>
              <a:t>DIAGNOSE</a:t>
            </a:r>
            <a:endParaRPr sz="5333" b="1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389848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16136AD-EF05-7C3D-D05A-2A0CAD74592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r>
              <a:rPr sz="3200"/>
              <a:t>Diagnosis is tricky</a:t>
            </a:r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EAF41CE6-3D58-7634-512B-3F00FE8438A3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380990" indent="-380990">
              <a:buFont typeface="Arial"/>
              <a:buChar char="•"/>
            </a:pPr>
            <a:r>
              <a:rPr sz="2400" b="1"/>
              <a:t>3 Stanford stroke consultants</a:t>
            </a:r>
            <a:endParaRPr sz="2400"/>
          </a:p>
          <a:p xmlns:a="http://schemas.openxmlformats.org/drawingml/2006/main">
            <a:pPr marL="380990" indent="-380990">
              <a:buFont typeface="Arial"/>
              <a:buChar char="•"/>
            </a:pPr>
            <a:r>
              <a:rPr sz="2400" b="1"/>
              <a:t>Reviewed 50 clinical cases</a:t>
            </a:r>
          </a:p>
          <a:p xmlns:a="http://schemas.openxmlformats.org/drawingml/2006/main">
            <a:pPr marL="380990" indent="-380990">
              <a:buFont typeface="Arial"/>
              <a:buChar char="•"/>
            </a:pPr>
            <a:endParaRPr sz="2400"/>
          </a:p>
          <a:p xmlns:a="http://schemas.openxmlformats.org/drawingml/2006/main">
            <a:pPr marL="380990" indent="-380990">
              <a:buFont typeface="Arial"/>
              <a:buChar char="•"/>
            </a:pPr>
            <a:r>
              <a:rPr sz="2400" b="1"/>
              <a:t>Three outcomes: </a:t>
            </a:r>
          </a:p>
          <a:p xmlns:a="http://schemas.openxmlformats.org/drawingml/2006/main">
            <a:pPr marL="719649" lvl="1" indent="-366175">
              <a:buNone/>
            </a:pPr>
            <a:r>
              <a:t>Probable TIA</a:t>
            </a:r>
          </a:p>
          <a:p xmlns:a="http://schemas.openxmlformats.org/drawingml/2006/main">
            <a:pPr marL="719649" lvl="1" indent="-366175">
              <a:buNone/>
            </a:pPr>
            <a:r>
              <a:t>Possible TIA </a:t>
            </a:r>
          </a:p>
          <a:p xmlns:a="http://schemas.openxmlformats.org/drawingml/2006/main">
            <a:pPr marL="719649" lvl="1" indent="-366175">
              <a:buNone/>
            </a:pPr>
            <a:r>
              <a:t>Unlikely TIA</a:t>
            </a:r>
          </a:p>
          <a:p xmlns:a="http://schemas.openxmlformats.org/drawingml/2006/main">
            <a:pPr marL="838179" lvl="1" indent="-380990">
              <a:buNone/>
            </a:pPr>
            <a:endParaRPr sz="2400"/>
          </a:p>
          <a:p xmlns:a="http://schemas.openxmlformats.org/drawingml/2006/main">
            <a:pPr marL="380990" indent="-380990">
              <a:buFont typeface="Arial"/>
              <a:buChar char="•"/>
            </a:pPr>
            <a:r>
              <a:rPr sz="2400" b="1"/>
              <a:t>Consensus agreement in 50% of cases </a:t>
            </a:r>
          </a:p>
          <a:p xmlns:a="http://schemas.openxmlformats.org/drawingml/2006/main">
            <a:endParaRPr sz="2400"/>
          </a:p>
        </p:txBody>
      </p:sp>
      <p:pic>
        <p:nvPicPr>
          <p:cNvPr id="7" name="Pictur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0bf7c75fe84d6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12142" y="5659841"/>
            <a:ext cx="2936967" cy="285484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87750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4A576276-3DD6-03D7-F807-14043BFED3F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79257" y="6030"/>
            <a:ext cx="11512743" cy="851092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rPr sz="3200"/>
              <a:t>Diagnosis correlates poorly with acute ischaemia on MRI</a:t>
            </a:r>
          </a:p>
        </p:txBody>
      </p:sp>
      <p:pic>
        <p:nvPicPr>
          <p:cNvPr id="17" name="Content Placeholder 4"/>
          <p:cNvPicPr>
            <a:picLocks xmlns:a="http://schemas.openxmlformats.org/drawingml/2006/main" noChangeAspect="1"/>
          </p:cNvPicPr>
          <p:nvPr>
            <p:ph idx="1"/>
          </p:nvPr>
        </p:nvPicPr>
        <p:blipFill rotWithShape="1">
          <a:blip xmlns:r="http://schemas.openxmlformats.org/officeDocument/2006/relationships" xmlns:a="http://schemas.openxmlformats.org/drawingml/2006/main" r:embed="R55db37968c0e4e8b"/>
          <a:srcRect xmlns:a="http://schemas.openxmlformats.org/drawingml/2006/main" l="0" t="0" r="0" b="57772"/>
          <a:stretch xmlns:a="http://schemas.openxmlformats.org/drawingml/2006/main"/>
        </p:blipFill>
        <p:spPr>
          <a:xfrm xmlns:a="http://schemas.openxmlformats.org/drawingml/2006/main">
            <a:off x="1056558" y="1292695"/>
            <a:ext cx="8686623" cy="4596215"/>
          </a:xfrm>
          <a:prstGeom xmlns:a="http://schemas.openxmlformats.org/drawingml/2006/main" prst="rect">
            <a:avLst/>
          </a:prstGeom>
        </p:spPr>
      </p:pic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E465B82E-15AF-421F-9CBB-F3991D84E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5106" y="5489278"/>
            <a:ext cx="1045972" cy="3570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FF0000"/>
            </a:solidFill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 defTabSz="609585">
              <a:buNone/>
            </a:pPr>
            <a:endParaRPr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1E8DC0E3-3370-445F-8F47-F5D13C2A6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9867" y="5500598"/>
            <a:ext cx="1045972" cy="3570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FF0000"/>
            </a:solidFill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 defTabSz="609585">
              <a:buNone/>
            </a:pPr>
            <a:endParaRPr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6B12A7E4-0E79-442C-8BB0-D73FFD586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8821" y="1011671"/>
            <a:ext cx="1440529" cy="74879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defTabSz="609585">
              <a:buNone/>
            </a:pPr>
            <a:r>
              <a:rPr sz="2133">
                <a:solidFill>
                  <a:srgbClr val="00B050"/>
                </a:solidFill>
                <a:latin typeface="Calibri"/>
                <a:ea typeface="Calibri"/>
                <a:cs typeface="Calibri"/>
              </a:rPr>
              <a:t>30% acute infarct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FCEF70C-B4DA-40C7-8B6A-391CADFBC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105" y="1041975"/>
            <a:ext cx="1440529" cy="74879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defTabSz="609585">
              <a:buNone/>
            </a:pPr>
            <a:r>
              <a:rPr sz="2133">
                <a:solidFill>
                  <a:srgbClr val="00B050"/>
                </a:solidFill>
                <a:latin typeface="Calibri"/>
                <a:ea typeface="Calibri"/>
                <a:cs typeface="Calibri"/>
              </a:rPr>
              <a:t>17% acute infarct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C84BF200-55F9-42F6-A96D-ECEDB1B8F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4003" y="1554039"/>
            <a:ext cx="2322443" cy="4334871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bg1"/>
          </a:solidFill>
          <a:ln xmlns:a="http://schemas.openxmlformats.org/drawingml/2006/main">
            <a:solidFill>
              <a:schemeClr val="bg1"/>
            </a:solidFill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 defTabSz="609585">
              <a:buNone/>
            </a:pPr>
            <a:endParaRPr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1AB490A8-ACBA-4F15-986B-FC9815329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484" y="1196987"/>
            <a:ext cx="374469" cy="357052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bg1"/>
          </a:solidFill>
          <a:ln xmlns:a="http://schemas.openxmlformats.org/drawingml/2006/main">
            <a:solidFill>
              <a:schemeClr val="bg1"/>
            </a:solidFill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 defTabSz="609585">
              <a:buNone/>
            </a:pPr>
            <a:endParaRPr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24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dd7b2f97db435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75163" y="5643689"/>
            <a:ext cx="2549967" cy="221279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615533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Number Placeholder 1">
            <a:extLst xmlns:a="http://schemas.openxmlformats.org/drawingml/2006/main">
              <a:ext uri="{FF2B5EF4-FFF2-40B4-BE49-F238E27FC236}">
                <a16:creationId xmlns:a16="http://schemas.microsoft.com/office/drawing/2014/main" id="{26A09316-3B0A-65DD-85E1-8CBD085252D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585">
              <a:buNone/>
            </a:pPr>
            <a:fld id="{8261ACF1-7EB5-A94B-A38A-B3243CD45D89}" type="slidenum">
              <a:rPr>
                <a:latin typeface="Calibri"/>
                <a:ea typeface="Calibri"/>
                <a:cs typeface="Calibri"/>
              </a:rPr>
              <a:t>8</a:t>
            </a:fld>
            <a:endParaRPr>
              <a:latin typeface="Calibri"/>
              <a:ea typeface="Calibri"/>
              <a:cs typeface="Calibri"/>
            </a:endParaRPr>
          </a:p>
        </p:txBody>
      </p:sp>
      <p:sp>
        <p:nvSpPr>
          <p:cNvPr id="3" name="Title 3">
            <a:extLst xmlns:a="http://schemas.openxmlformats.org/drawingml/2006/main">
              <a:ext uri="{FF2B5EF4-FFF2-40B4-BE49-F238E27FC236}">
                <a16:creationId xmlns:a16="http://schemas.microsoft.com/office/drawing/2014/main" id="{08DFC3B8-449D-9296-C54A-7A45A76F0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5230" y="1482056"/>
            <a:ext cx="8198916" cy="1156177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>
            <a:lvl1pPr algn="ctr" defTabSz="457200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 defTabSz="609585">
              <a:buNone/>
            </a:pPr>
            <a:r>
              <a:rPr sz="5333">
                <a:solidFill>
                  <a:prstClr val="white"/>
                </a:solidFill>
              </a:rPr>
              <a:t>Categorise Risk</a:t>
            </a:r>
          </a:p>
        </p:txBody>
      </p:sp>
      <p:sp>
        <p:nvSpPr>
          <p:cNvPr id="4" name="Subtitle 4">
            <a:extLst xmlns:a="http://schemas.openxmlformats.org/drawingml/2006/main">
              <a:ext uri="{FF2B5EF4-FFF2-40B4-BE49-F238E27FC236}">
                <a16:creationId xmlns:a16="http://schemas.microsoft.com/office/drawing/2014/main" id="{A76FC9B1-39EF-B17D-9D26-A1B59C51B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28545" y="3062589"/>
            <a:ext cx="8198915" cy="128887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>
            <a:lvl1pPr marL="342900" indent="-342900" algn="l" defTabSz="457200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742950" indent="-285750" algn="l" defTabSz="457200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143000" indent="-228600" algn="l" defTabSz="457200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3pPr>
            <a:lvl4pPr marL="1600200" indent="-228600" algn="l" defTabSz="457200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4pPr>
            <a:lvl5pPr marL="2057400" indent="-228600" algn="l" defTabSz="457200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5pPr>
            <a:lvl6pPr marL="2514600" indent="-228600" algn="l" defTabSz="45720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45720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45720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45720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>
            <a:pPr marL="457189" indent="-457189" defTabSz="609585">
              <a:buNone/>
            </a:pPr>
            <a:r>
              <a:rPr sz="2400">
                <a:solidFill>
                  <a:prstClr val="white"/>
                </a:solidFill>
              </a:rPr>
              <a:t>You don't need to be certain it's a TIA to make the right first decision</a:t>
            </a:r>
          </a:p>
        </p:txBody>
      </p:sp>
    </p:spTree>
    <p:extLst>
      <p:ext uri="{BB962C8B-B14F-4D97-AF65-F5344CB8AC3E}">
        <p14:creationId xmlns:p14="http://schemas.microsoft.com/office/powerpoint/2010/main" val="1831676443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Number Placeholder 1">
            <a:extLst xmlns:a="http://schemas.openxmlformats.org/drawingml/2006/main">
              <a:ext uri="{FF2B5EF4-FFF2-40B4-BE49-F238E27FC236}">
                <a16:creationId xmlns:a16="http://schemas.microsoft.com/office/drawing/2014/main" id="{935C9FA7-AA8D-3300-5B10-65759D8B024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585">
              <a:buNone/>
            </a:pPr>
            <a:fld id="{8261ACF1-7EB5-A94B-A38A-B3243CD45D89}" type="slidenum">
              <a:rPr>
                <a:solidFill>
                  <a:prstClr val="black">
                    <a:tint val="75000"/>
                  </a:prstClr>
                </a:solidFill>
                <a:latin typeface="Calibri"/>
                <a:ea typeface="Calibri"/>
                <a:cs typeface="Calibri"/>
              </a:rPr>
              <a:t>9</a:t>
            </a:fld>
            <a:endParaRPr>
              <a:solidFill>
                <a:prstClr val="black">
                  <a:tint val="75000"/>
                </a:prst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F1494615-5EE7-6670-4F41-35294BB67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51405" y="6012637"/>
            <a:ext cx="2511344" cy="760697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bg1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 defTabSz="609585">
              <a:buNone/>
            </a:pPr>
            <a:endParaRPr sz="2400"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4" name="Picture 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315e19434bcb4aaf"/>
          <a:srcRect xmlns:a="http://schemas.openxmlformats.org/drawingml/2006/main" l="743" t="1016" r="734" b="3231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32675" y="84667"/>
            <a:ext cx="10007859" cy="6609503"/>
          </a:xfrm>
          <a:prstGeom xmlns:a="http://schemas.openxmlformats.org/drawingml/2006/main" prst="rect">
            <a:avLst/>
          </a:prstGeom>
        </p:spPr>
      </p:pic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C089BDB2-011A-C47E-B647-CA12310AB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4581" y="3817044"/>
            <a:ext cx="2511344" cy="1446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 defTabSz="609585">
              <a:buNone/>
            </a:pPr>
            <a:r>
              <a:rPr sz="440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Four or more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4A704ACE-C3CE-4097-BB1D-32F8EA2BA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1467" y="2281404"/>
            <a:ext cx="9555611" cy="156966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bg1"/>
          </a:solidFill>
        </p:spPr>
        <p:txBody>
          <a:bodyPr xmlns:a="http://schemas.openxmlformats.org/drawingml/2006/main" wrap="square">
            <a:spAutoFit/>
          </a:bodyPr>
          <a:lstStyle xmlns:a="http://schemas.openxmlformats.org/drawingml/2006/main">
            <a:lvl1pPr marL="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457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>
            <a:pPr algn="ctr" defTabSz="1219170">
              <a:buNone/>
            </a:pPr>
            <a:r>
              <a:rPr sz="4800">
                <a:solidFill>
                  <a:srgbClr val="0070C0"/>
                </a:solidFill>
                <a:highlight>
                  <a:srgbClr val="C0C0C0"/>
                </a:highlight>
                <a:latin typeface="Calibri"/>
                <a:ea typeface="Calibri"/>
                <a:cs typeface="Calibri"/>
              </a:rPr>
              <a:t>ESO guidelines: Do not use ABCD2 “alone” to categorise risk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2363F1F3-7427-49F6-BC58-6B53A884C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7227" y="5294373"/>
            <a:ext cx="9204091" cy="913199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bg1"/>
          </a:solidFill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 defTabSz="609585">
              <a:buNone/>
            </a:pPr>
            <a:r>
              <a:rPr sz="2667" b="1">
                <a:solidFill>
                  <a:srgbClr val="F79646"/>
                </a:solidFill>
                <a:latin typeface="Calibri"/>
                <a:ea typeface="Calibri"/>
                <a:cs typeface="Calibri"/>
              </a:rPr>
              <a:t>UK and Ireland Guidelines recommend against the use of the ABCD2 score in categorising risk</a:t>
            </a:r>
          </a:p>
        </p:txBody>
      </p:sp>
      <p:pic>
        <p:nvPicPr>
          <p:cNvPr id="18" name="Picture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2af69e25144ab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525078" y="6569254"/>
            <a:ext cx="1500093" cy="260759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098211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4D0F46D5-CDB8-447D-869C-AA1C21AEE01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r>
              <a:rPr sz="3200"/>
              <a:t>Risk Categorisation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ED5DEBB1-49E6-4C2A-B1C1-F0C002D808EF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08332"/>
            <a:ext cx="10972800" cy="4777173"/>
          </a:xfrm>
        </p:spPr>
        <p:txBody>
          <a:bodyPr xmlns:a="http://schemas.openxmlformats.org/drawingml/2006/main">
            <a:normAutofit lnSpcReduction="10000"/>
          </a:bodyPr>
          <a:lstStyle xmlns:a="http://schemas.openxmlformats.org/drawingml/2006/main"/>
          <a:p xmlns:a="http://schemas.openxmlformats.org/drawingml/2006/main">
            <a:pPr marL="380990" indent="-380990">
              <a:buFont typeface="Arial"/>
              <a:buChar char="•"/>
            </a:pPr>
            <a:r>
              <a:rPr b="1"/>
              <a:t>ABCD2 – useful info, but not the whole risk assessment</a:t>
            </a:r>
            <a:br>
              <a:rPr b="1"/>
            </a:br>
            <a:endParaRPr/>
          </a:p>
          <a:p xmlns:a="http://schemas.openxmlformats.org/drawingml/2006/main">
            <a:pPr marL="380990" indent="-380990">
              <a:buFont typeface="Arial"/>
              <a:buChar char="•"/>
            </a:pPr>
            <a:r>
              <a:t>Many TIA services still request an ABCD2 score (0-3 low risk)</a:t>
            </a:r>
            <a:br/>
            <a:endParaRPr/>
          </a:p>
          <a:p xmlns:a="http://schemas.openxmlformats.org/drawingml/2006/main">
            <a:pPr marL="380990" indent="-380990">
              <a:buFont typeface="Arial"/>
              <a:buChar char="•"/>
            </a:pPr>
            <a:r>
              <a:rPr b="1"/>
              <a:t>Do not use ABCD2 alone to determine urgency</a:t>
            </a:r>
            <a:r>
              <a:t> </a:t>
            </a:r>
            <a:br/>
            <a:endParaRPr/>
          </a:p>
          <a:p xmlns:a="http://schemas.openxmlformats.org/drawingml/2006/main">
            <a:pPr marL="380990" indent="-380990">
              <a:buFont typeface="Arial"/>
              <a:buChar char="•"/>
            </a:pPr>
            <a:r>
              <a:t>Clinical high-risk features may mandate ED assessment regardless of score: </a:t>
            </a:r>
          </a:p>
          <a:p xmlns:a="http://schemas.openxmlformats.org/drawingml/2006/main">
            <a:pPr lvl="1">
              <a:buFont typeface="Arial"/>
              <a:buChar char="•"/>
            </a:pPr>
            <a:r>
              <a:t>recurrent TIA </a:t>
            </a:r>
          </a:p>
          <a:p xmlns:a="http://schemas.openxmlformats.org/drawingml/2006/main">
            <a:pPr lvl="1">
              <a:buFont typeface="Arial"/>
              <a:buChar char="•"/>
            </a:pPr>
            <a:r>
              <a:t>Atrial Fibrillation </a:t>
            </a:r>
          </a:p>
          <a:p xmlns:a="http://schemas.openxmlformats.org/drawingml/2006/main">
            <a:pPr lvl="1">
              <a:buFont typeface="Arial"/>
              <a:buChar char="•"/>
            </a:pPr>
            <a:r>
              <a:t>symptomatic carotid stenosis </a:t>
            </a:r>
          </a:p>
          <a:p xmlns:a="http://schemas.openxmlformats.org/drawingml/2006/main">
            <a:pPr lvl="1">
              <a:buFont typeface="Arial"/>
              <a:buChar char="•"/>
            </a:pPr>
            <a:r>
              <a:t>residual neurological deficit</a:t>
            </a:r>
            <a:br/>
            <a:endParaRPr/>
          </a:p>
          <a:p xmlns:a="http://schemas.openxmlformats.org/drawingml/2006/main">
            <a:pPr marL="380990" indent="-380990">
              <a:buFont typeface="Arial"/>
              <a:buChar char="•"/>
            </a:pPr>
            <a:r>
              <a:t>Symptoms &gt;7 days- assess ASAP within 7 days</a:t>
            </a:r>
          </a:p>
        </p:txBody>
      </p:sp>
      <p:pic>
        <p:nvPicPr>
          <p:cNvPr id="9" name="Pictur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db093356d747f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64467" y="5130763"/>
            <a:ext cx="1867179" cy="834971"/>
          </a:xfrm>
          <a:prstGeom xmlns:a="http://schemas.openxmlformats.org/drawingml/2006/main" prst="rect">
            <a:avLst/>
          </a:prstGeom>
        </p:spPr>
      </p:pic>
      <p:pic>
        <p:nvPicPr>
          <p:cNvPr id="10" name="Picture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17bc1fa9794ef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731645" y="4934426"/>
            <a:ext cx="2195155" cy="1111535"/>
          </a:xfrm>
          <a:prstGeom xmlns:a="http://schemas.openxmlformats.org/drawingml/2006/main" prst="rect">
            <a:avLst/>
          </a:prstGeom>
        </p:spPr>
      </p:pic>
      <p:pic>
        <p:nvPicPr>
          <p:cNvPr id="11" name="Picture 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41cebee5b9b644f6"/>
          <a:srcRect xmlns:a="http://schemas.openxmlformats.org/drawingml/2006/main" l="15116" t="11206" r="55935" b="3819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798057" y="-382"/>
            <a:ext cx="3385447" cy="1664307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628458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E93C3436-A9B7-C2A6-783A-7F064FB1DF9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r>
              <a:rPr sz="3200"/>
              <a:t>Early Management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16A5A5C8-B40C-756B-BFDA-CA8EFB7CF302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5137512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380990" indent="-380990">
              <a:buFont typeface="Arial"/>
              <a:buChar char="•"/>
            </a:pPr>
            <a:r>
              <a:rPr sz="2667"/>
              <a:t>Aspirin 300mg is the immediate GP intervention </a:t>
            </a:r>
          </a:p>
          <a:p xmlns:a="http://schemas.openxmlformats.org/drawingml/2006/main">
            <a:pPr marL="1600160" lvl="2" indent="-380990">
              <a:buClr>
                <a:srgbClr val="0070C0"/>
              </a:buClr>
              <a:buFont typeface="Arial"/>
              <a:buChar char="•"/>
            </a:pPr>
            <a:r>
              <a:rPr sz="2667"/>
              <a:t>If neurology resolved</a:t>
            </a:r>
          </a:p>
          <a:p xmlns:a="http://schemas.openxmlformats.org/drawingml/2006/main">
            <a:pPr marL="1295368" lvl="2" indent="-380990">
              <a:buFont typeface="Arial"/>
              <a:buChar char="•"/>
            </a:pPr>
            <a:endParaRPr sz="2667"/>
          </a:p>
          <a:p xmlns:a="http://schemas.openxmlformats.org/drawingml/2006/main">
            <a:pPr marL="380990" indent="-380990">
              <a:buFont typeface="Arial"/>
              <a:buChar char="•"/>
            </a:pPr>
            <a:r>
              <a:rPr sz="2667"/>
              <a:t>Definitive antithrombotic and vascular prevention is then completed through the stroke pathway</a:t>
            </a:r>
          </a:p>
          <a:p xmlns:a="http://schemas.openxmlformats.org/drawingml/2006/main">
            <a:endParaRPr/>
          </a:p>
          <a:p xmlns:a="http://schemas.openxmlformats.org/drawingml/2006/main">
            <a:endParaRPr/>
          </a:p>
        </p:txBody>
      </p:sp>
    </p:spTree>
    <p:extLst>
      <p:ext uri="{BB962C8B-B14F-4D97-AF65-F5344CB8AC3E}">
        <p14:creationId xmlns:p14="http://schemas.microsoft.com/office/powerpoint/2010/main" val="1363064008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9A19C03-23B8-42A7-BF37-67C01E30323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r>
              <a:rPr sz="3200"/>
              <a:t>Summary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08014523-5797-43DA-AD8E-27BBC84AFB5A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1512743" cy="4525963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609585" indent="-609585">
              <a:buClr>
                <a:srgbClr val="0070C0"/>
              </a:buClr>
              <a:buFont typeface="+mj-lt"/>
              <a:buAutoNum type="arabicPeriod"/>
            </a:pPr>
            <a:r>
              <a:rPr sz="2667" b="1"/>
              <a:t>Accurately diagnosing TIA is challenging</a:t>
            </a:r>
          </a:p>
          <a:p xmlns:a="http://schemas.openxmlformats.org/drawingml/2006/main">
            <a:pPr marL="609585" indent="-609585">
              <a:buClr>
                <a:srgbClr val="0070C0"/>
              </a:buClr>
              <a:buFont typeface="+mj-lt"/>
              <a:buAutoNum type="arabicPeriod"/>
            </a:pPr>
            <a:endParaRPr sz="2667"/>
          </a:p>
          <a:p xmlns:a="http://schemas.openxmlformats.org/drawingml/2006/main">
            <a:pPr marL="609585" indent="-609585">
              <a:buClr>
                <a:srgbClr val="0070C0"/>
              </a:buClr>
              <a:buFont typeface="+mj-lt"/>
              <a:buAutoNum type="arabicPeriod"/>
            </a:pPr>
            <a:r>
              <a:rPr sz="2667" b="1"/>
              <a:t>Focus on Urgency</a:t>
            </a:r>
          </a:p>
          <a:p xmlns:a="http://schemas.openxmlformats.org/drawingml/2006/main">
            <a:pPr marL="1073124" lvl="1" indent="-478355">
              <a:buClr>
                <a:srgbClr val="0070C0"/>
              </a:buClr>
              <a:buFont typeface="Arial"/>
              <a:buChar char="•"/>
            </a:pPr>
            <a:r>
              <a:rPr sz="2667"/>
              <a:t>ABCD2 is still requested on many TIA referral proformas, but it should not be used in isolation to determine urgency</a:t>
            </a:r>
          </a:p>
          <a:p xmlns:a="http://schemas.openxmlformats.org/drawingml/2006/main">
            <a:pPr marL="609585" indent="-609585">
              <a:buClr>
                <a:srgbClr val="0070C0"/>
              </a:buClr>
              <a:buFont typeface="+mj-lt"/>
              <a:buAutoNum type="arabicPeriod"/>
            </a:pPr>
            <a:endParaRPr sz="2667"/>
          </a:p>
          <a:p xmlns:a="http://schemas.openxmlformats.org/drawingml/2006/main">
            <a:pPr marL="609585" indent="-609585">
              <a:buClr>
                <a:srgbClr val="0070C0"/>
              </a:buClr>
              <a:buFont typeface="+mj-lt"/>
              <a:buAutoNum type="arabicPeriod"/>
            </a:pPr>
            <a:r>
              <a:rPr sz="2667" b="1"/>
              <a:t>Act immediately</a:t>
            </a:r>
          </a:p>
          <a:p xmlns:a="http://schemas.openxmlformats.org/drawingml/2006/main">
            <a:pPr marL="1073124" lvl="1" indent="-478355">
              <a:buFont typeface="Arial"/>
              <a:buChar char="•"/>
            </a:pPr>
            <a:r>
              <a:rPr sz="2667"/>
              <a:t>Aspirin 300 mg unless contraindicated + urgent TIA assessment</a:t>
            </a:r>
          </a:p>
          <a:p xmlns:a="http://schemas.openxmlformats.org/drawingml/2006/main">
            <a:endParaRPr/>
          </a:p>
        </p:txBody>
      </p:sp>
    </p:spTree>
    <p:extLst>
      <p:ext uri="{BB962C8B-B14F-4D97-AF65-F5344CB8AC3E}">
        <p14:creationId xmlns:p14="http://schemas.microsoft.com/office/powerpoint/2010/main" val="2842517059"/>
      </p:ext>
    </p:extLst>
  </p:cSld>
</p:sld>
</file>

<file path=ppt/slides/slide11.xml><?xml version="1.0" encoding="utf-8"?>
<p:sld xmlns:p="http://schemas.openxmlformats.org/presentationml/2006/main" show="0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D644BC1-2851-C983-604F-D0179921AC8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r>
              <a:rPr sz="3200"/>
              <a:t>Risk Categorisation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415E2251-86A5-EBE7-CCB4-51E704CD41F7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359543"/>
            <a:ext cx="10972800" cy="4525963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380990" indent="-380990">
              <a:buFont typeface="Arial"/>
              <a:buChar char="•"/>
            </a:pPr>
            <a:r>
              <a:rPr b="1"/>
              <a:t>High Risk Pathway:</a:t>
            </a:r>
          </a:p>
          <a:p xmlns:a="http://schemas.openxmlformats.org/drawingml/2006/main">
            <a:pPr marL="958827" lvl="1" indent="-349242">
              <a:buNone/>
            </a:pPr>
            <a:r>
              <a:t>Cant just use the ABCD2 score to risk categorise (4 or more)</a:t>
            </a:r>
          </a:p>
          <a:p xmlns:a="http://schemas.openxmlformats.org/drawingml/2006/main">
            <a:pPr marL="958827" lvl="1" indent="-349242">
              <a:buNone/>
            </a:pPr>
            <a:r>
              <a:t>Dual TIA</a:t>
            </a:r>
          </a:p>
          <a:p xmlns:a="http://schemas.openxmlformats.org/drawingml/2006/main">
            <a:pPr marL="958827" lvl="1" indent="-349242">
              <a:buNone/>
            </a:pPr>
            <a:r>
              <a:t>Atrial fibrillation</a:t>
            </a:r>
          </a:p>
          <a:p xmlns:a="http://schemas.openxmlformats.org/drawingml/2006/main">
            <a:pPr marL="958827" lvl="1" indent="-349242">
              <a:buNone/>
            </a:pPr>
            <a:r>
              <a:t>Known Carotid Stenosis</a:t>
            </a:r>
          </a:p>
          <a:p xmlns:a="http://schemas.openxmlformats.org/drawingml/2006/main">
            <a:pPr marL="380990" indent="-380990">
              <a:buFont typeface="Arial"/>
              <a:buChar char="•"/>
            </a:pPr>
            <a:endParaRPr/>
          </a:p>
          <a:p xmlns:a="http://schemas.openxmlformats.org/drawingml/2006/main">
            <a:pPr marL="380990" indent="-380990">
              <a:buFont typeface="Arial"/>
              <a:buChar char="•"/>
            </a:pPr>
            <a:r>
              <a:rPr b="1"/>
              <a:t>Low risk pathway: </a:t>
            </a:r>
            <a:r>
              <a:t>ABCD2 score 0-3 and none above- TIA clinic or ED</a:t>
            </a:r>
          </a:p>
          <a:p xmlns:a="http://schemas.openxmlformats.org/drawingml/2006/main">
            <a:pPr marL="380990" indent="-380990">
              <a:buFont typeface="Arial"/>
              <a:buChar char="•"/>
            </a:pPr>
            <a:endParaRPr/>
          </a:p>
          <a:p xmlns:a="http://schemas.openxmlformats.org/drawingml/2006/main">
            <a:pPr marL="380990" indent="-380990">
              <a:buFont typeface="Arial"/>
              <a:buChar char="•"/>
            </a:pPr>
            <a:r>
              <a:rPr b="1"/>
              <a:t>Lower risk: </a:t>
            </a:r>
            <a:r>
              <a:t>Symptoms &gt;7 days old- </a:t>
            </a:r>
          </a:p>
          <a:p xmlns:a="http://schemas.openxmlformats.org/drawingml/2006/main">
            <a:r>
              <a:t>			ASAP within 7 days</a:t>
            </a:r>
          </a:p>
        </p:txBody>
      </p:sp>
      <p:sp>
        <p:nvSpPr>
          <p:cNvPr id="4" name="Arrow: Right 3">
            <a:extLst xmlns:a="http://schemas.openxmlformats.org/drawingml/2006/main">
              <a:ext uri="{FF2B5EF4-FFF2-40B4-BE49-F238E27FC236}">
                <a16:creationId xmlns:a16="http://schemas.microsoft.com/office/drawing/2014/main" id="{CED6C387-6991-F0F9-D7EE-46C3306EA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8888" y="2432515"/>
            <a:ext cx="1713539" cy="601276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70C0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1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 defTabSz="609585">
              <a:buNone/>
            </a:pPr>
            <a:endParaRPr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946D15B6-785F-946D-F888-3D1A9301E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1861" y="2333044"/>
            <a:ext cx="2305211" cy="76944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 defTabSz="609585">
              <a:buNone/>
            </a:pPr>
            <a:r>
              <a:rPr sz="2200" b="1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GO TO </a:t>
            </a:r>
          </a:p>
          <a:p xmlns:a="http://schemas.openxmlformats.org/drawingml/2006/main">
            <a:pPr algn="ctr" defTabSz="609585">
              <a:buNone/>
            </a:pPr>
            <a:r>
              <a:rPr sz="2200" b="1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LOCAL ED</a:t>
            </a:r>
          </a:p>
        </p:txBody>
      </p:sp>
      <p:pic>
        <p:nvPicPr>
          <p:cNvPr id="15" name="Picture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f253b1d1cb400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193161" y="4663487"/>
            <a:ext cx="1867179" cy="834971"/>
          </a:xfrm>
          <a:prstGeom xmlns:a="http://schemas.openxmlformats.org/drawingml/2006/main" prst="rect">
            <a:avLst/>
          </a:prstGeom>
        </p:spPr>
      </p:pic>
      <p:pic>
        <p:nvPicPr>
          <p:cNvPr id="16" name="Picture 8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2a4df2b8522e468d"/>
          <a:srcRect xmlns:a="http://schemas.openxmlformats.org/drawingml/2006/main" l="15116" t="11206" r="55214" b="38192"/>
          <a:stretch xmlns:a="http://schemas.openxmlformats.org/drawingml/2006/main"/>
        </p:blipFill>
        <p:spPr>
          <a:xfrm xmlns:a="http://schemas.openxmlformats.org/drawingml/2006/main">
            <a:off x="8447577" y="750996"/>
            <a:ext cx="3647169" cy="1749395"/>
          </a:xfrm>
          <a:prstGeom xmlns:a="http://schemas.openxmlformats.org/drawingml/2006/main" prst="rect">
            <a:avLst/>
          </a:prstGeom>
        </p:spPr>
      </p:pic>
      <p:pic>
        <p:nvPicPr>
          <p:cNvPr id="17" name="Picture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830a9d212f448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794603" y="4773971"/>
            <a:ext cx="2195155" cy="111153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401544"/>
      </p:ext>
    </p:extLst>
  </p:cSld>
</p:sld>
</file>

<file path=ppt/slides/slide12.xml><?xml version="1.0" encoding="utf-8"?>
<p:sld xmlns:p="http://schemas.openxmlformats.org/presentationml/2006/main" show="0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7F6ABD9-6C4A-58B9-7052-13BB4BE8E51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r>
              <a:rPr sz="3200"/>
              <a:t>Summary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ABCDAEF9-EFB3-1B69-A108-B7B40FAE3021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1304332" cy="4525963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380990" indent="-380990">
              <a:buFont typeface="Arial"/>
              <a:buChar char="•"/>
            </a:pPr>
            <a:r>
              <a:rPr sz="2400" b="1"/>
              <a:t>TIA diagnosis is ambiguous, among stroke consultants</a:t>
            </a:r>
          </a:p>
          <a:p xmlns:a="http://schemas.openxmlformats.org/drawingml/2006/main">
            <a:pPr marL="380990" indent="-380990">
              <a:buFont typeface="Arial"/>
              <a:buChar char="•"/>
            </a:pPr>
            <a:endParaRPr sz="2400"/>
          </a:p>
          <a:p xmlns:a="http://schemas.openxmlformats.org/drawingml/2006/main">
            <a:pPr marL="380990" indent="-380990">
              <a:buFont typeface="Arial"/>
              <a:buChar char="•"/>
            </a:pPr>
            <a:r>
              <a:rPr sz="2400" b="1"/>
              <a:t>In this grey zone risk categorisation and early management become key</a:t>
            </a:r>
          </a:p>
          <a:p xmlns:a="http://schemas.openxmlformats.org/drawingml/2006/main">
            <a:pPr marL="719649" lvl="1" indent="-366175">
              <a:buNone/>
            </a:pPr>
            <a:r>
              <a:rPr sz="2400"/>
              <a:t>High risk- ABCD2 4 OR TIA X2, or TIA with </a:t>
            </a:r>
            <a:r>
              <a:rPr sz="2400"/>
              <a:t>afib</a:t>
            </a:r>
            <a:r>
              <a:rPr sz="2400"/>
              <a:t> or TIA with carotid stenosis</a:t>
            </a:r>
          </a:p>
          <a:p xmlns:a="http://schemas.openxmlformats.org/drawingml/2006/main">
            <a:pPr marL="719649" lvl="1" indent="-366175">
              <a:buNone/>
            </a:pPr>
            <a:r>
              <a:rPr sz="2400"/>
              <a:t>Low risk- ABCD2 score less than 4- clinic</a:t>
            </a:r>
          </a:p>
          <a:p xmlns:a="http://schemas.openxmlformats.org/drawingml/2006/main">
            <a:pPr marL="719649" lvl="1" indent="-366175">
              <a:buNone/>
            </a:pPr>
            <a:r>
              <a:rPr sz="2400"/>
              <a:t>More than 7 days- clinic and review ASAP within 7 days</a:t>
            </a:r>
          </a:p>
          <a:p xmlns:a="http://schemas.openxmlformats.org/drawingml/2006/main">
            <a:pPr marL="380990" indent="-380990">
              <a:buFont typeface="Arial"/>
              <a:buChar char="•"/>
            </a:pPr>
            <a:endParaRPr sz="2400"/>
          </a:p>
          <a:p xmlns:a="http://schemas.openxmlformats.org/drawingml/2006/main">
            <a:pPr marL="380990" indent="-380990">
              <a:buFont typeface="Arial"/>
              <a:buChar char="•"/>
            </a:pPr>
            <a:r>
              <a:rPr sz="2400" b="1"/>
              <a:t>Give aspirin if symptoms have resolved</a:t>
            </a:r>
          </a:p>
        </p:txBody>
      </p:sp>
    </p:spTree>
    <p:extLst>
      <p:ext uri="{BB962C8B-B14F-4D97-AF65-F5344CB8AC3E}">
        <p14:creationId xmlns:p14="http://schemas.microsoft.com/office/powerpoint/2010/main" val="2557319103"/>
      </p:ext>
    </p:extLst>
  </p:cSld>
</p:sld>
</file>

<file path=ppt/slides/slide13.xml><?xml version="1.0" encoding="utf-8"?>
<p:sld xmlns:p="http://schemas.openxmlformats.org/presentationml/2006/main" show="0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77BE375E-B247-FD95-0D8C-F36D8446B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51405" y="6012637"/>
            <a:ext cx="2511344" cy="760697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bg1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 defTabSz="609585">
              <a:buNone/>
            </a:pPr>
            <a:endParaRPr sz="2400"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" name="Slide Number Placeholder 1">
            <a:extLst xmlns:a="http://schemas.openxmlformats.org/drawingml/2006/main">
              <a:ext uri="{FF2B5EF4-FFF2-40B4-BE49-F238E27FC236}">
                <a16:creationId xmlns:a16="http://schemas.microsoft.com/office/drawing/2014/main" id="{DB4B027E-25BC-D683-F8BE-5D4B5B38E5C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585">
              <a:buNone/>
            </a:pPr>
            <a:fld id="{8261ACF1-7EB5-A94B-A38A-B3243CD45D89}" type="slidenum">
              <a:rPr>
                <a:solidFill>
                  <a:prstClr val="black">
                    <a:tint val="75000"/>
                  </a:prstClr>
                </a:solidFill>
                <a:latin typeface="Calibri"/>
                <a:ea typeface="Calibri"/>
                <a:cs typeface="Calibri"/>
              </a:rPr>
              <a:t>15</a:t>
            </a:fld>
            <a:endParaRPr>
              <a:solidFill>
                <a:prstClr val="black">
                  <a:tint val="75000"/>
                </a:prstClr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2" name="Content Placeholder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7a38c5440b46ae"/>
          <a:srcRect xmlns:a="http://schemas.openxmlformats.org/drawingml/2006/main" l="-592" t="32519" r="0" b="2915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520135" y="133809"/>
            <a:ext cx="8048909" cy="6577001"/>
          </a:xfrm>
          <a:prstGeom xmlns:a="http://schemas.openxmlformats.org/drawingml/2006/main" prst="rect">
            <a:avLst/>
          </a:prstGeom>
          <a:ln xmlns:a="http://schemas.openxmlformats.org/drawingml/2006/main" w="38100">
            <a:solidFill>
              <a:srgbClr val="C00000"/>
            </a:solidFill>
          </a:ln>
        </p:spPr>
      </p:pic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6970E84-7E0E-E798-7450-273A460BA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384" y="3574236"/>
            <a:ext cx="3376329" cy="23406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00B050"/>
            </a:solidFill>
          </a:ln>
        </p:spPr>
        <p:style>
          <a:lnRef xmlns:a="http://schemas.openxmlformats.org/drawingml/2006/main" idx="2">
            <a:schemeClr val="accent1">
              <a:shade val="1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 defTabSz="609585">
              <a:buNone/>
            </a:pPr>
            <a:endParaRPr sz="2400"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4" name="Pictur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94bfe446d7416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816365" y="6231342"/>
            <a:ext cx="2283215" cy="396887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132127"/>
      </p:ext>
    </p:extLst>
  </p:cSld>
</p:sld>
</file>

<file path=ppt/slides/slide14.xml><?xml version="1.0" encoding="utf-8"?>
<p:sld xmlns:p="http://schemas.openxmlformats.org/presentationml/2006/main" show="0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Number Placeholder 1">
            <a:extLst xmlns:a="http://schemas.openxmlformats.org/drawingml/2006/main">
              <a:ext uri="{FF2B5EF4-FFF2-40B4-BE49-F238E27FC236}">
                <a16:creationId xmlns:a16="http://schemas.microsoft.com/office/drawing/2014/main" id="{F37466A2-1789-7CD7-1BA6-94900611F46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585">
              <a:buNone/>
            </a:pPr>
            <a:fld id="{8261ACF1-7EB5-A94B-A38A-B3243CD45D89}" type="slidenum">
              <a:rPr>
                <a:solidFill>
                  <a:prstClr val="black">
                    <a:tint val="75000"/>
                  </a:prstClr>
                </a:solidFill>
                <a:latin typeface="Calibri"/>
                <a:ea typeface="Calibri"/>
                <a:cs typeface="Calibri"/>
              </a:rPr>
              <a:t>16</a:t>
            </a:fld>
            <a:endParaRPr>
              <a:solidFill>
                <a:prstClr val="black">
                  <a:tint val="75000"/>
                </a:prstClr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2" name="Pictur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dfb263502f49a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230904" y="108031"/>
            <a:ext cx="5925229" cy="2649663"/>
          </a:xfrm>
          <a:prstGeom xmlns:a="http://schemas.openxmlformats.org/drawingml/2006/main" prst="rect">
            <a:avLst/>
          </a:prstGeom>
        </p:spPr>
      </p:pic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9AAFC1C9-6C9C-DA2D-2FA8-1B19FE8D9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9775" y="6012637"/>
            <a:ext cx="3542975" cy="760697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bg1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 defTabSz="609585">
              <a:buNone/>
            </a:pPr>
            <a:endParaRPr sz="2400"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4" name="Pictur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dcb2200ea74089"/>
          <a:srcRect xmlns:a="http://schemas.openxmlformats.org/drawingml/2006/main" l="0" t="337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345793" y="2947947"/>
            <a:ext cx="6966016" cy="3408404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506271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6713CF4-A620-3493-B0F0-E63565C1544A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1138441" y="2068472"/>
            <a:ext cx="9144000" cy="2387600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r>
              <a:rPr sz="7200" b="1"/>
              <a:t>THANK YOU</a:t>
            </a:r>
            <a:endParaRPr sz="7200" b="1"/>
          </a:p>
        </p:txBody>
      </p:sp>
    </p:spTree>
    <p:extLst>
      <p:ext uri="{BB962C8B-B14F-4D97-AF65-F5344CB8AC3E}">
        <p14:creationId xmlns:p14="http://schemas.microsoft.com/office/powerpoint/2010/main" val="3056655145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2026-09-29T08:56:27.7140000Z</dcterms:created>
  <dcterms:modified xsi:type="dcterms:W3CDTF">2026-09-29T08:56:27.7140000Z</dcterms:modified>
</coreProperties>
</file>